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37664493_byaki3-0.jpg"/>
          <p:cNvPicPr>
            <a:picLocks noChangeAspect="1"/>
          </p:cNvPicPr>
          <p:nvPr userDrawn="1"/>
        </p:nvPicPr>
        <p:blipFill>
          <a:blip r:embed="rId2" cstate="print">
            <a:lum bright="8000"/>
          </a:blip>
          <a:stretch>
            <a:fillRect/>
          </a:stretch>
        </p:blipFill>
        <p:spPr>
          <a:xfrm>
            <a:off x="6962377" y="116632"/>
            <a:ext cx="2181623" cy="163621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5C9D8-03F4-452B-BC3A-5EA83882DD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9369C-E2AF-499F-AC0F-2AD1D92E78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14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39D68-525C-40C5-9A6D-0B03F6334A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2F8F7-7BC2-404E-B3E0-CDC344C6D3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0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751D3-299A-40FA-B484-5529B9FDAA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CF4F0-E057-41DE-9861-EFC9829515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4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Заголовок 1"/>
          <p:cNvSpPr txBox="1">
            <a:spLocks/>
          </p:cNvSpPr>
          <p:nvPr userDrawn="1"/>
        </p:nvSpPr>
        <p:spPr>
          <a:xfrm>
            <a:off x="0" y="188640"/>
            <a:ext cx="8686800" cy="1354162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0" prstMaterial="matte">
            <a:bevelT w="114300" prst="artDeco"/>
            <a:extrusionClr>
              <a:schemeClr val="accent5">
                <a:lumMod val="60000"/>
                <a:lumOff val="40000"/>
              </a:schemeClr>
            </a:extrusionClr>
          </a:sp3d>
        </p:spPr>
        <p:txBody>
          <a:bodyPr anchor="ctr">
            <a:normAutofit/>
          </a:bodyPr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pPr algn="ctr">
              <a:spcBef>
                <a:spcPct val="0"/>
              </a:spcBef>
              <a:defRPr/>
            </a:pPr>
            <a:r>
              <a:rPr lang="ru-RU" sz="440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a typeface="+mj-ea"/>
                <a:cs typeface="+mj-cs"/>
              </a:rPr>
              <a:t>Список</a:t>
            </a:r>
          </a:p>
        </p:txBody>
      </p:sp>
      <p:pic>
        <p:nvPicPr>
          <p:cNvPr id="5" name="Рисунок 4" descr="1237664493_byaki3-0.jpg"/>
          <p:cNvPicPr>
            <a:picLocks noChangeAspect="1"/>
          </p:cNvPicPr>
          <p:nvPr userDrawn="1"/>
        </p:nvPicPr>
        <p:blipFill>
          <a:blip r:embed="rId2" cstate="print">
            <a:lum bright="8000"/>
          </a:blip>
          <a:stretch>
            <a:fillRect/>
          </a:stretch>
        </p:blipFill>
        <p:spPr>
          <a:xfrm>
            <a:off x="6804248" y="188640"/>
            <a:ext cx="1979712" cy="148478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softEdge rad="112500"/>
          </a:effectLst>
        </p:spPr>
      </p:pic>
      <p:pic>
        <p:nvPicPr>
          <p:cNvPr id="6" name="Рисунок 7" descr="default.jpe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2125"/>
            <a:ext cx="9620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>
            <a:lvl1pPr>
              <a:buFontTx/>
              <a:buBlip>
                <a:blip r:embed="rId3"/>
              </a:buBlip>
              <a:defRPr b="1" baseline="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b="1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b="1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b="1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b="1"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46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91BC4-22A1-4AA6-8241-4CBA897DE1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92A25-9DC7-4C74-9DE1-4F67B3187B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56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FE258-0CBA-4498-9AB3-B8B3997FC5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4AE37-5C52-4F53-B734-44F967B7B5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80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3428D-FF39-4EDE-B1CF-8CA4943DDD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37FBA-15D2-4916-9C4B-D69BCA32F9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476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37664493_byaki3-0.jpg"/>
          <p:cNvPicPr>
            <a:picLocks noChangeAspect="1"/>
          </p:cNvPicPr>
          <p:nvPr userDrawn="1"/>
        </p:nvPicPr>
        <p:blipFill>
          <a:blip r:embed="rId2" cstate="print">
            <a:lum bright="8000"/>
          </a:blip>
          <a:stretch>
            <a:fillRect/>
          </a:stretch>
        </p:blipFill>
        <p:spPr>
          <a:xfrm>
            <a:off x="6876256" y="188640"/>
            <a:ext cx="1979712" cy="148478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softEdge rad="112500"/>
          </a:effectLst>
        </p:spPr>
      </p:pic>
      <p:pic>
        <p:nvPicPr>
          <p:cNvPr id="6" name="Рисунок 7" descr="default.jpe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2125"/>
            <a:ext cx="9620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686800" cy="1354162"/>
          </a:xfrm>
          <a:scene3d>
            <a:camera prst="orthographicFront"/>
            <a:lightRig rig="chilly" dir="t"/>
          </a:scene3d>
          <a:sp3d extrusionH="127000" prstMaterial="matte">
            <a:bevelT w="114300" prst="artDeco"/>
            <a:extrusionClr>
              <a:schemeClr val="accent5">
                <a:lumMod val="60000"/>
                <a:lumOff val="40000"/>
              </a:schemeClr>
            </a:extrusionClr>
          </a:sp3d>
        </p:spPr>
        <p:txBody>
          <a:bodyPr/>
          <a:lstStyle>
            <a:lvl1pPr algn="l">
              <a:defRPr b="1" cap="none" spc="50" baseline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>
            <a:lvl1pPr>
              <a:buFontTx/>
              <a:buBlip>
                <a:blip r:embed="rId3"/>
              </a:buBlip>
              <a:defRPr b="1" baseline="0">
                <a:solidFill>
                  <a:schemeClr val="bg2"/>
                </a:solidFill>
              </a:defRPr>
            </a:lvl1pPr>
            <a:lvl2pPr>
              <a:buFontTx/>
              <a:buBlip>
                <a:blip r:embed="rId3"/>
              </a:buBlip>
              <a:defRPr b="1">
                <a:solidFill>
                  <a:schemeClr val="bg2"/>
                </a:solidFill>
              </a:defRPr>
            </a:lvl2pPr>
            <a:lvl3pPr>
              <a:buFontTx/>
              <a:buBlip>
                <a:blip r:embed="rId3"/>
              </a:buBlip>
              <a:defRPr b="1">
                <a:solidFill>
                  <a:schemeClr val="bg2"/>
                </a:solidFill>
              </a:defRPr>
            </a:lvl3pPr>
            <a:lvl4pPr>
              <a:buFontTx/>
              <a:buBlip>
                <a:blip r:embed="rId3"/>
              </a:buBlip>
              <a:defRPr b="1">
                <a:solidFill>
                  <a:schemeClr val="bg2"/>
                </a:solidFill>
              </a:defRPr>
            </a:lvl4pPr>
            <a:lvl5pPr>
              <a:buFontTx/>
              <a:buBlip>
                <a:blip r:embed="rId3"/>
              </a:buBlip>
              <a:defRPr b="1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02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7664493_byaki3-0.jpg"/>
          <p:cNvPicPr>
            <a:picLocks noChangeAspect="1"/>
          </p:cNvPicPr>
          <p:nvPr userDrawn="1"/>
        </p:nvPicPr>
        <p:blipFill>
          <a:blip r:embed="rId2" cstate="print">
            <a:lum bright="8000"/>
          </a:blip>
          <a:stretch>
            <a:fillRect/>
          </a:stretch>
        </p:blipFill>
        <p:spPr>
          <a:xfrm>
            <a:off x="6876256" y="188640"/>
            <a:ext cx="1979712" cy="148478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softEdge rad="112500"/>
          </a:effectLst>
        </p:spPr>
      </p:pic>
      <p:pic>
        <p:nvPicPr>
          <p:cNvPr id="3" name="Рисунок 7" descr="default.jpe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2125"/>
            <a:ext cx="9620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305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0D4A0-A0C5-44A0-A878-FD50983A89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AA36B-787E-48B3-A0EC-D0A704B1C8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57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1D831-B485-4222-939E-0ED7721B8A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D57A0-D698-4054-9618-86F84D74F24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59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5000"/>
            <a:lum bright="17000"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7B19FF-73C1-457F-8F7C-CF5C62B400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33E0B4-2781-415B-B49E-704AC469D5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1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686800" cy="1354162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6600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Водный транспорт</a:t>
            </a:r>
            <a:endParaRPr lang="ru-RU" sz="6600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05064"/>
            <a:ext cx="3332088" cy="189512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87" y="2348880"/>
            <a:ext cx="2971800" cy="203454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376290"/>
            <a:ext cx="2952328" cy="2243769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192" y="2348880"/>
            <a:ext cx="3131840" cy="234888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95593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>
                <a:solidFill>
                  <a:schemeClr val="tx1"/>
                </a:solidFill>
              </a:rPr>
              <a:t>Под водой железный кит, </a:t>
            </a:r>
          </a:p>
          <a:p>
            <a:r>
              <a:rPr lang="ru-RU" sz="4800" dirty="0">
                <a:solidFill>
                  <a:schemeClr val="tx1"/>
                </a:solidFill>
              </a:rPr>
              <a:t>Днем и ночью кит не спит. </a:t>
            </a:r>
          </a:p>
          <a:p>
            <a:r>
              <a:rPr lang="ru-RU" sz="4800" dirty="0">
                <a:solidFill>
                  <a:schemeClr val="tx1"/>
                </a:solidFill>
              </a:rPr>
              <a:t>Днем и ночью под водой </a:t>
            </a:r>
          </a:p>
          <a:p>
            <a:r>
              <a:rPr lang="ru-RU" sz="4800" dirty="0">
                <a:solidFill>
                  <a:schemeClr val="tx1"/>
                </a:solidFill>
              </a:rPr>
              <a:t>Охраняет твой покой.</a:t>
            </a:r>
          </a:p>
        </p:txBody>
      </p:sp>
    </p:spTree>
    <p:extLst>
      <p:ext uri="{BB962C8B-B14F-4D97-AF65-F5344CB8AC3E}">
        <p14:creationId xmlns:p14="http://schemas.microsoft.com/office/powerpoint/2010/main" val="413231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8686800" cy="1354162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alpha val="95000"/>
                  </a:schemeClr>
                </a:solidFill>
              </a:rPr>
              <a:t>ПОДВОДНАЯ ЛОДКА</a:t>
            </a:r>
            <a:endParaRPr lang="ru-RU" dirty="0">
              <a:solidFill>
                <a:schemeClr val="tx1">
                  <a:alpha val="9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EGOR\Pictures\Водный транспорт\61899171_1279907371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57" y="1844824"/>
            <a:ext cx="6480720" cy="418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81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72816"/>
            <a:ext cx="8229600" cy="4525963"/>
          </a:xfrm>
        </p:spPr>
        <p:txBody>
          <a:bodyPr/>
          <a:lstStyle/>
          <a:p>
            <a:r>
              <a:rPr lang="ru-RU" sz="4800" dirty="0">
                <a:solidFill>
                  <a:schemeClr val="tx1"/>
                </a:solidFill>
              </a:rPr>
              <a:t>К лежебоке у реки</a:t>
            </a:r>
            <a:br>
              <a:rPr lang="ru-RU" sz="4800" dirty="0">
                <a:solidFill>
                  <a:schemeClr val="tx1"/>
                </a:solidFill>
              </a:rPr>
            </a:br>
            <a:r>
              <a:rPr lang="ru-RU" sz="4800" dirty="0">
                <a:solidFill>
                  <a:schemeClr val="tx1"/>
                </a:solidFill>
              </a:rPr>
              <a:t>Притащил я две руки.</a:t>
            </a:r>
            <a:br>
              <a:rPr lang="ru-RU" sz="4800" dirty="0">
                <a:solidFill>
                  <a:schemeClr val="tx1"/>
                </a:solidFill>
              </a:rPr>
            </a:br>
            <a:r>
              <a:rPr lang="ru-RU" sz="4800" dirty="0">
                <a:solidFill>
                  <a:schemeClr val="tx1"/>
                </a:solidFill>
              </a:rPr>
              <a:t>По руке к бокам приладил</a:t>
            </a:r>
            <a:br>
              <a:rPr lang="ru-RU" sz="4800" dirty="0">
                <a:solidFill>
                  <a:schemeClr val="tx1"/>
                </a:solidFill>
              </a:rPr>
            </a:br>
            <a:r>
              <a:rPr lang="ru-RU" sz="4800" dirty="0">
                <a:solidFill>
                  <a:schemeClr val="tx1"/>
                </a:solidFill>
              </a:rPr>
              <a:t>И поплыл по водной глади</a:t>
            </a:r>
          </a:p>
        </p:txBody>
      </p:sp>
    </p:spTree>
    <p:extLst>
      <p:ext uri="{BB962C8B-B14F-4D97-AF65-F5344CB8AC3E}">
        <p14:creationId xmlns:p14="http://schemas.microsoft.com/office/powerpoint/2010/main" val="69366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8686800" cy="1354162"/>
          </a:xfrm>
        </p:spPr>
        <p:txBody>
          <a:bodyPr/>
          <a:lstStyle/>
          <a:p>
            <a:r>
              <a:rPr lang="ru-RU" sz="6000" dirty="0" smtClean="0">
                <a:solidFill>
                  <a:schemeClr val="tx1">
                    <a:alpha val="95000"/>
                  </a:schemeClr>
                </a:solidFill>
              </a:rPr>
              <a:t>ЛОДКА</a:t>
            </a:r>
            <a:endParaRPr lang="ru-RU" sz="6000" dirty="0">
              <a:solidFill>
                <a:schemeClr val="tx1">
                  <a:alpha val="9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EGOR\Pictures\Водный транспорт\5885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15149"/>
            <a:ext cx="6096001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76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9888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</a:t>
            </a:r>
            <a:endParaRPr lang="ru-RU" sz="7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61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72816"/>
            <a:ext cx="8229600" cy="4525963"/>
          </a:xfrm>
        </p:spPr>
        <p:txBody>
          <a:bodyPr/>
          <a:lstStyle/>
          <a:p>
            <a:r>
              <a:rPr lang="ru-RU" sz="4400" dirty="0">
                <a:solidFill>
                  <a:schemeClr val="tx1"/>
                </a:solidFill>
              </a:rPr>
              <a:t>Это что за чудеса:</a:t>
            </a:r>
            <a:br>
              <a:rPr lang="ru-RU" sz="4400" dirty="0">
                <a:solidFill>
                  <a:schemeClr val="tx1"/>
                </a:solidFill>
              </a:rPr>
            </a:br>
            <a:r>
              <a:rPr lang="ru-RU" sz="4400" dirty="0">
                <a:solidFill>
                  <a:schemeClr val="tx1"/>
                </a:solidFill>
              </a:rPr>
              <a:t>Дует ветер в паруса?</a:t>
            </a:r>
            <a:br>
              <a:rPr lang="ru-RU" sz="4400" dirty="0">
                <a:solidFill>
                  <a:schemeClr val="tx1"/>
                </a:solidFill>
              </a:rPr>
            </a:br>
            <a:r>
              <a:rPr lang="ru-RU" sz="4400" dirty="0">
                <a:solidFill>
                  <a:schemeClr val="tx1"/>
                </a:solidFill>
              </a:rPr>
              <a:t>Ни паром, ни дирижабль —</a:t>
            </a:r>
            <a:br>
              <a:rPr lang="ru-RU" sz="4400" dirty="0">
                <a:solidFill>
                  <a:schemeClr val="tx1"/>
                </a:solidFill>
              </a:rPr>
            </a:br>
            <a:r>
              <a:rPr lang="ru-RU" sz="4400" dirty="0">
                <a:solidFill>
                  <a:schemeClr val="tx1"/>
                </a:solidFill>
              </a:rPr>
              <a:t>По волнам плывет... 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46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8686800" cy="1354162"/>
          </a:xfrm>
        </p:spPr>
        <p:txBody>
          <a:bodyPr/>
          <a:lstStyle/>
          <a:p>
            <a:r>
              <a:rPr lang="ru-RU" sz="5400" dirty="0" smtClean="0">
                <a:solidFill>
                  <a:schemeClr val="tx1">
                    <a:alpha val="95000"/>
                  </a:schemeClr>
                </a:solidFill>
              </a:rPr>
              <a:t>КОРАБЛЬ</a:t>
            </a:r>
            <a:endParaRPr lang="ru-RU" sz="5400" dirty="0">
              <a:solidFill>
                <a:schemeClr val="tx1">
                  <a:alpha val="9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EGOR\Pictures\Водный транспорт\68354249_1293353486_282064_166_6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37940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15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686800" cy="13541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556792"/>
            <a:ext cx="8229600" cy="4525963"/>
          </a:xfrm>
        </p:spPr>
        <p:txBody>
          <a:bodyPr/>
          <a:lstStyle/>
          <a:p>
            <a:r>
              <a:rPr lang="ru-RU" sz="5400" dirty="0">
                <a:solidFill>
                  <a:schemeClr val="tx1"/>
                </a:solidFill>
              </a:rPr>
              <a:t>Идёт утюжок</a:t>
            </a:r>
            <a:r>
              <a:rPr lang="ru-RU" sz="5400" dirty="0">
                <a:solidFill>
                  <a:schemeClr val="tx1"/>
                </a:solidFill>
              </a:rPr>
              <a:t/>
            </a:r>
            <a:br>
              <a:rPr lang="ru-RU" sz="5400" dirty="0">
                <a:solidFill>
                  <a:schemeClr val="tx1"/>
                </a:solidFill>
              </a:rPr>
            </a:br>
            <a:r>
              <a:rPr lang="ru-RU" sz="5400" dirty="0">
                <a:solidFill>
                  <a:schemeClr val="tx1"/>
                </a:solidFill>
              </a:rPr>
              <a:t>С прокопчённой трубой,</a:t>
            </a:r>
            <a:r>
              <a:rPr lang="ru-RU" sz="5400" dirty="0">
                <a:solidFill>
                  <a:schemeClr val="tx1"/>
                </a:solidFill>
              </a:rPr>
              <a:t/>
            </a:r>
            <a:br>
              <a:rPr lang="ru-RU" sz="5400" dirty="0">
                <a:solidFill>
                  <a:schemeClr val="tx1"/>
                </a:solidFill>
              </a:rPr>
            </a:br>
            <a:r>
              <a:rPr lang="ru-RU" sz="5400" dirty="0">
                <a:solidFill>
                  <a:schemeClr val="tx1"/>
                </a:solidFill>
              </a:rPr>
              <a:t>Морщины и складки</a:t>
            </a:r>
            <a:r>
              <a:rPr lang="ru-RU" sz="5400" dirty="0">
                <a:solidFill>
                  <a:schemeClr val="tx1"/>
                </a:solidFill>
              </a:rPr>
              <a:t/>
            </a:r>
            <a:br>
              <a:rPr lang="ru-RU" sz="5400" dirty="0">
                <a:solidFill>
                  <a:schemeClr val="tx1"/>
                </a:solidFill>
              </a:rPr>
            </a:br>
            <a:r>
              <a:rPr lang="ru-RU" sz="5400" dirty="0">
                <a:solidFill>
                  <a:schemeClr val="tx1"/>
                </a:solidFill>
              </a:rPr>
              <a:t>Ведёт за собой.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2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91850"/>
            <a:ext cx="8686800" cy="1354162"/>
          </a:xfrm>
        </p:spPr>
        <p:txBody>
          <a:bodyPr/>
          <a:lstStyle/>
          <a:p>
            <a:r>
              <a:rPr lang="ru-RU" sz="6600" dirty="0" smtClean="0">
                <a:solidFill>
                  <a:schemeClr val="tx1">
                    <a:alpha val="95000"/>
                  </a:schemeClr>
                </a:solidFill>
              </a:rPr>
              <a:t>ПАРОХОД</a:t>
            </a:r>
            <a:endParaRPr lang="ru-RU" sz="6600" dirty="0">
              <a:solidFill>
                <a:schemeClr val="tx1">
                  <a:alpha val="9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EGOR\Pictures\Водный транспорт\Microso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16718"/>
            <a:ext cx="6480720" cy="524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12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>
                <a:solidFill>
                  <a:schemeClr val="tx1"/>
                </a:solidFill>
              </a:rPr>
              <a:t>На море, в реках и озерах </a:t>
            </a:r>
            <a:br>
              <a:rPr lang="ru-RU" sz="4800" dirty="0">
                <a:solidFill>
                  <a:schemeClr val="tx1"/>
                </a:solidFill>
              </a:rPr>
            </a:br>
            <a:r>
              <a:rPr lang="ru-RU" sz="4800" dirty="0">
                <a:solidFill>
                  <a:schemeClr val="tx1"/>
                </a:solidFill>
              </a:rPr>
              <a:t>Я плаваю, проворный, скорый. </a:t>
            </a:r>
            <a:br>
              <a:rPr lang="ru-RU" sz="4800" dirty="0">
                <a:solidFill>
                  <a:schemeClr val="tx1"/>
                </a:solidFill>
              </a:rPr>
            </a:br>
            <a:r>
              <a:rPr lang="ru-RU" sz="4800" dirty="0">
                <a:solidFill>
                  <a:schemeClr val="tx1"/>
                </a:solidFill>
              </a:rPr>
              <a:t>Среди военных кораблей </a:t>
            </a:r>
            <a:br>
              <a:rPr lang="ru-RU" sz="4800" dirty="0">
                <a:solidFill>
                  <a:schemeClr val="tx1"/>
                </a:solidFill>
              </a:rPr>
            </a:br>
            <a:r>
              <a:rPr lang="ru-RU" sz="4800" dirty="0">
                <a:solidFill>
                  <a:schemeClr val="tx1"/>
                </a:solidFill>
              </a:rPr>
              <a:t>Известен легкостью своей. </a:t>
            </a:r>
          </a:p>
        </p:txBody>
      </p:sp>
    </p:spTree>
    <p:extLst>
      <p:ext uri="{BB962C8B-B14F-4D97-AF65-F5344CB8AC3E}">
        <p14:creationId xmlns:p14="http://schemas.microsoft.com/office/powerpoint/2010/main" val="408957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60648"/>
            <a:ext cx="8686800" cy="1354162"/>
          </a:xfrm>
        </p:spPr>
        <p:txBody>
          <a:bodyPr/>
          <a:lstStyle/>
          <a:p>
            <a:r>
              <a:rPr lang="ru-RU" sz="7200" dirty="0" smtClean="0">
                <a:solidFill>
                  <a:schemeClr val="tx1">
                    <a:alpha val="95000"/>
                  </a:schemeClr>
                </a:solidFill>
              </a:rPr>
              <a:t>КАТЕР</a:t>
            </a:r>
            <a:endParaRPr lang="ru-RU" sz="7200" dirty="0">
              <a:solidFill>
                <a:schemeClr val="tx1">
                  <a:alpha val="9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EGOR\Pictures\Водный транспорт\105621937b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5763882" cy="431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48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dirty="0">
                <a:solidFill>
                  <a:schemeClr val="tx1"/>
                </a:solidFill>
              </a:rPr>
              <a:t>Ни корабль, ни лодка, </a:t>
            </a:r>
            <a:br>
              <a:rPr lang="ru-RU" sz="6000" dirty="0">
                <a:solidFill>
                  <a:schemeClr val="tx1"/>
                </a:solidFill>
              </a:rPr>
            </a:br>
            <a:r>
              <a:rPr lang="ru-RU" sz="6000" dirty="0">
                <a:solidFill>
                  <a:schemeClr val="tx1"/>
                </a:solidFill>
              </a:rPr>
              <a:t>ни весел, ни паруса, </a:t>
            </a:r>
            <a:br>
              <a:rPr lang="ru-RU" sz="6000" dirty="0">
                <a:solidFill>
                  <a:schemeClr val="tx1"/>
                </a:solidFill>
              </a:rPr>
            </a:br>
            <a:r>
              <a:rPr lang="ru-RU" sz="6000" dirty="0">
                <a:solidFill>
                  <a:schemeClr val="tx1"/>
                </a:solidFill>
              </a:rPr>
              <a:t>а плывет – не тонет. </a:t>
            </a:r>
          </a:p>
        </p:txBody>
      </p:sp>
    </p:spTree>
    <p:extLst>
      <p:ext uri="{BB962C8B-B14F-4D97-AF65-F5344CB8AC3E}">
        <p14:creationId xmlns:p14="http://schemas.microsoft.com/office/powerpoint/2010/main" val="147753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8686800" cy="1354162"/>
          </a:xfrm>
        </p:spPr>
        <p:txBody>
          <a:bodyPr/>
          <a:lstStyle/>
          <a:p>
            <a:r>
              <a:rPr lang="ru-RU" sz="7200" dirty="0" smtClean="0">
                <a:solidFill>
                  <a:schemeClr val="tx1">
                    <a:alpha val="95000"/>
                  </a:schemeClr>
                </a:solidFill>
              </a:rPr>
              <a:t>ПЛОТ</a:t>
            </a:r>
            <a:endParaRPr lang="ru-RU" sz="7200" dirty="0">
              <a:solidFill>
                <a:schemeClr val="tx1">
                  <a:alpha val="9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EGOR\Pictures\Водный транспорт\236899768_39fd1249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350001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6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57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1_Тема Office</vt:lpstr>
      <vt:lpstr>Водный транспорт</vt:lpstr>
      <vt:lpstr>Презентация PowerPoint</vt:lpstr>
      <vt:lpstr>КОРАБЛЬ</vt:lpstr>
      <vt:lpstr>Презентация PowerPoint</vt:lpstr>
      <vt:lpstr>ПАРОХОД</vt:lpstr>
      <vt:lpstr>Презентация PowerPoint</vt:lpstr>
      <vt:lpstr>КАТЕР</vt:lpstr>
      <vt:lpstr>Презентация PowerPoint</vt:lpstr>
      <vt:lpstr>ПЛОТ</vt:lpstr>
      <vt:lpstr>Презентация PowerPoint</vt:lpstr>
      <vt:lpstr>ПОДВОДНАЯ ЛОДКА</vt:lpstr>
      <vt:lpstr>Презентация PowerPoint</vt:lpstr>
      <vt:lpstr>ЛОДКА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Водный транспорт</dc:title>
  <dc:creator>EGOR</dc:creator>
  <cp:lastModifiedBy>EGOR</cp:lastModifiedBy>
  <cp:revision>3</cp:revision>
  <dcterms:created xsi:type="dcterms:W3CDTF">2014-02-20T08:59:59Z</dcterms:created>
  <dcterms:modified xsi:type="dcterms:W3CDTF">2014-02-20T09:20:44Z</dcterms:modified>
</cp:coreProperties>
</file>