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F149A-0B7A-4ECF-BE26-60FBE6FE597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540CD-EB0E-45F5-8F5B-05D2B023A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797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Цель: познакомить с нетрадиционным направлением изобразительной деятельности – техникой рисования песком; всестороннее развитие личности ребёнка - дошкольника.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Данная методика работы несёт в себе: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инновационность, оригинальность и простоту;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способствует развитию психических процессов, таких как память, внимание, речь, воображение, мышление;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способствует развитию мелкой моторики;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способствует развитию детской самостоятельности и творчества.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говорил Карл Густав Юнг: «Песочная терапия – это возможность выразить то, для чего трудно подобрать слова, соприкоснуться с тем, к чему трудно обратиться напрямую, увидеть в себе то, что обычно ускользает от сознательного восприятия».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Песок - загадочный материал. Он обладает способностью завораживать человека своей податливостью, способностью принимать любые формы; быть сухим, легким и ускользающим или влажным, плотным и пластичным.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Игра с песком – одна из форм естественной деятельности ребёнка. Это то, что ему интересно, то чем ребенок любит заниматься, то, чего не боится. Именно поэтому, можно использовать песок в процессе игровых упражнений, цель которых - развитие ребенка.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Рисование песком – новый и одновременно простой вид изобразительной деятельности дошкольников, доступный практически каждому ребенку и не требующий специальной подготовки. Для педагога – это еще один способ понять чувства детей, показать им что-то необычное.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540CD-EB0E-45F5-8F5B-05D2B023A965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Давайте опустим ладошки в песочек, погладим его, переберем пальчиками.  Какой он на ощупь?  (спросить каждого ребенка).</a:t>
            </a:r>
            <a:endParaRPr lang="ru-RU" dirty="0" smtClean="0"/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Ответы детей: теплый, сыпучий, интересный, мокрый, холодный.</a:t>
            </a:r>
            <a:endParaRPr lang="ru-RU" dirty="0" smtClean="0"/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Давайте аккуратно пересыплем песочек из одной ладошки в другую и почувствуем, как приятно стало нашим ладошкам. </a:t>
            </a:r>
            <a:endParaRPr lang="ru-RU" dirty="0" smtClean="0"/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Ребята, а сейчас я хочу вам предложить немного поиграть. Хотите?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540CD-EB0E-45F5-8F5B-05D2B023A965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какой стране мы с вами сегодня побывали?  (песочная страна)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Чем мы занимались в этой стране?  (рисовали на песке)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 мы рисовали, кого мы рисовали?  (семью)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Какая была наша семья? (веселая, счастливая, дружная)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Давайте вспомним, какой песок на ощупь? (сухой, сыпучий, приятный)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Ребята вам понравилось играть с песком?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540CD-EB0E-45F5-8F5B-05D2B023A965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2087-5FDF-4353-9888-A8503A24E959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9679-85E3-4D1F-8E25-CCDCC20DC3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2087-5FDF-4353-9888-A8503A24E959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9679-85E3-4D1F-8E25-CCDCC20DC3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2087-5FDF-4353-9888-A8503A24E959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9679-85E3-4D1F-8E25-CCDCC20DC3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2087-5FDF-4353-9888-A8503A24E959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9679-85E3-4D1F-8E25-CCDCC20DC3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2087-5FDF-4353-9888-A8503A24E959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9679-85E3-4D1F-8E25-CCDCC20DC3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2087-5FDF-4353-9888-A8503A24E959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9679-85E3-4D1F-8E25-CCDCC20DC3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2087-5FDF-4353-9888-A8503A24E959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9679-85E3-4D1F-8E25-CCDCC20DC3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2087-5FDF-4353-9888-A8503A24E959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9679-85E3-4D1F-8E25-CCDCC20DC3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2087-5FDF-4353-9888-A8503A24E959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9679-85E3-4D1F-8E25-CCDCC20DC3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2087-5FDF-4353-9888-A8503A24E959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9679-85E3-4D1F-8E25-CCDCC20DC3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2087-5FDF-4353-9888-A8503A24E959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9679-85E3-4D1F-8E25-CCDCC20DC3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C2087-5FDF-4353-9888-A8503A24E959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89679-85E3-4D1F-8E25-CCDCC20DC3E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Андрей\Desktop\0004-004-Katilsja-kolobok-po-lesu.jp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1" y="0"/>
            <a:ext cx="9144000" cy="7179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85984" y="1428736"/>
            <a:ext cx="671517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Занятие с детьми </a:t>
            </a:r>
          </a:p>
          <a:p>
            <a:pPr algn="ctr"/>
            <a:r>
              <a:rPr lang="ru-RU" sz="4800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 – 5 лет</a:t>
            </a:r>
          </a:p>
          <a:p>
            <a:pPr algn="ctr"/>
            <a:r>
              <a:rPr lang="ru-RU" sz="4800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«Сказка на песке»</a:t>
            </a:r>
            <a:endParaRPr lang="ru-RU" sz="4800" i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0014-014-Katilsja-kolobok-po-les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2844" y="117693"/>
            <a:ext cx="885831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познакомить с нетрадиционным направлением изобразительной деятельности – техникой рисования песком; всестороннее развитие личности ребёнка - дошкольника.</a:t>
            </a:r>
          </a:p>
          <a:p>
            <a:pPr indent="457200"/>
            <a:r>
              <a:rPr lang="ru-RU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Данная методика работы несёт в себе: </a:t>
            </a:r>
            <a:endParaRPr lang="ru-RU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1.инновационность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оригинальность и простоту;</a:t>
            </a:r>
          </a:p>
          <a:p>
            <a:pPr lvl="0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2.способствует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развитию психических процессов, таких как память, внимание, речь, воображение, мышление;</a:t>
            </a:r>
          </a:p>
          <a:p>
            <a:pPr lvl="0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3.способствует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развитию мелкой моторики;</a:t>
            </a:r>
          </a:p>
          <a:p>
            <a:pPr lvl="0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4.способствует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развитию детской самостоятельности и творчества.</a:t>
            </a:r>
          </a:p>
          <a:p>
            <a:pPr indent="457200"/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говорил Карл Густав Юнг: «Песочная терапия – это возможность выразить то, для чего трудно подобрать слова, соприкоснуться с тем, к чему трудно обратиться напрямую, увидеть в себе то, что обычно ускользает от сознательного восприятия».</a:t>
            </a:r>
          </a:p>
          <a:p>
            <a:pPr indent="457200"/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Песок - загадочный материал. Он обладает способностью завораживать человека своей податливостью, способностью принимать любые формы; быть сухим, легким и ускользающим или влажным, плотным и пластичным.</a:t>
            </a:r>
          </a:p>
          <a:p>
            <a:pPr indent="457200"/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 с песком – одна из форм естественной деятельности ребёнка. Это то, что ему интересно, то чем ребенок любит заниматься, то, чего не боится. Именно поэтому, можно использовать песок в процессе игровых упражнений, цель которых - развитие ребенка.</a:t>
            </a:r>
          </a:p>
          <a:p>
            <a:pPr indent="457200"/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Рисование песком – новый и одновременно простой вид изобразительной деятельности дошкольников, доступный практически каждому ребенку и не требующий специальной подготовки.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ндрей\Desktop\0021-021-Katilsja-kolobok-po-les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44" y="428604"/>
            <a:ext cx="87154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/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/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/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/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/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/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сейчас,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ребята,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 предлагаю вам окунуться в сказку.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 будем рисовать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сюжет из всем известной русской народной сказки «Колобок».</a:t>
            </a:r>
          </a:p>
          <a:p>
            <a:pPr indent="457200"/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начнем мы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свою работу с того, что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затонируем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поверхность тонким слоем песка.</a:t>
            </a:r>
          </a:p>
          <a:p>
            <a:pPr indent="457200"/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Затем, используя расчёску,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нарисуем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домик, в котором живут дедушка и бабушка.</a:t>
            </a:r>
          </a:p>
          <a:p>
            <a:pPr indent="457200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Дорисовываем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мизинчиком крышу, окно, забор. </a:t>
            </a:r>
          </a:p>
          <a:p>
            <a:pPr indent="457200"/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помощи кисточки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нарисуем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дорожку, по которой непослушный Колобок укатился в лес.</a:t>
            </a:r>
          </a:p>
          <a:p>
            <a:pPr indent="457200"/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Ну, а где же сам герой сказки?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Нарисуем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Колобка с помощью кулачка.</a:t>
            </a:r>
          </a:p>
          <a:p>
            <a:pPr indent="457200"/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желании, можно дорисовать Колобку носик, глаза, ротик.</a:t>
            </a:r>
          </a:p>
          <a:p>
            <a:pPr indent="457200"/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Посмотрите, как здорово получилось!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 настоящие художники!</a:t>
            </a:r>
          </a:p>
          <a:p>
            <a:pPr indent="457200"/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428604"/>
            <a:ext cx="864399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Ребята, проходите пожалуйста к столам. Что вы здесь видите? </a:t>
            </a:r>
          </a:p>
          <a:p>
            <a:pPr indent="457200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 детей: песок.</a:t>
            </a:r>
          </a:p>
          <a:p>
            <a:pPr indent="457200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Давайте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опустим ладошки в песочек, погладим его, переберем пальчиками.  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Какой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 на ощупь?  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Ответы детей: теплый, сыпучий, интересный, мокрый, холодный.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Давайте аккуратно пересыплем песочек из одной ладошки в другую и почувствуем, как приятно стало нашим ладошкам. 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ндрей\Desktop\0017-017-Katilsja-kolobok-po-les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4282" y="928670"/>
            <a:ext cx="864399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Ребята, давайте вспомним, какой песок на ощупь? (Сухой, сыпучий, приятный)</a:t>
            </a:r>
          </a:p>
          <a:p>
            <a:pPr lvl="0">
              <a:lnSpc>
                <a:spcPct val="150000"/>
              </a:lnSpc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Скажите, сюжет из какой сказки мы сейчас рисовали?  (Колобок)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 предметы мы использовали для рисования на песке?  (Расчески, кисточки)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 главный герой сказки?  (Колобок)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Какой у нас получился колобок? (Веселая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красивый, желтый)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Ребята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вам понравилось играть с песком?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828</Words>
  <Application>Microsoft Office PowerPoint</Application>
  <PresentationFormat>Экран (4:3)</PresentationFormat>
  <Paragraphs>63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1</cp:lastModifiedBy>
  <cp:revision>6</cp:revision>
  <dcterms:created xsi:type="dcterms:W3CDTF">2015-02-12T12:44:18Z</dcterms:created>
  <dcterms:modified xsi:type="dcterms:W3CDTF">2015-02-13T01:32:48Z</dcterms:modified>
</cp:coreProperties>
</file>