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6111D209-97B0-4F77-82E8-037696D44477}" type="datetimeFigureOut">
              <a:rPr lang="ru-RU" smtClean="0"/>
              <a:t>02.06.2015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389D3944-D59F-44C4-B6B5-8C52657958B3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1D209-97B0-4F77-82E8-037696D44477}" type="datetimeFigureOut">
              <a:rPr lang="ru-RU" smtClean="0"/>
              <a:t>02.06.2015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D3944-D59F-44C4-B6B5-8C52657958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1D209-97B0-4F77-82E8-037696D44477}" type="datetimeFigureOut">
              <a:rPr lang="ru-RU" smtClean="0"/>
              <a:t>02.06.2015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D3944-D59F-44C4-B6B5-8C52657958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111D209-97B0-4F77-82E8-037696D44477}" type="datetimeFigureOut">
              <a:rPr lang="ru-RU" smtClean="0"/>
              <a:t>02.06.2015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89D3944-D59F-44C4-B6B5-8C52657958B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6111D209-97B0-4F77-82E8-037696D44477}" type="datetimeFigureOut">
              <a:rPr lang="ru-RU" smtClean="0"/>
              <a:t>02.06.2015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389D3944-D59F-44C4-B6B5-8C52657958B3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1D209-97B0-4F77-82E8-037696D44477}" type="datetimeFigureOut">
              <a:rPr lang="ru-RU" smtClean="0"/>
              <a:t>02.06.2015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D3944-D59F-44C4-B6B5-8C52657958B3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1D209-97B0-4F77-82E8-037696D44477}" type="datetimeFigureOut">
              <a:rPr lang="ru-RU" smtClean="0"/>
              <a:t>02.06.2015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D3944-D59F-44C4-B6B5-8C52657958B3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111D209-97B0-4F77-82E8-037696D44477}" type="datetimeFigureOut">
              <a:rPr lang="ru-RU" smtClean="0"/>
              <a:t>02.06.2015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89D3944-D59F-44C4-B6B5-8C52657958B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1D209-97B0-4F77-82E8-037696D44477}" type="datetimeFigureOut">
              <a:rPr lang="ru-RU" smtClean="0"/>
              <a:t>02.06.2015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D3944-D59F-44C4-B6B5-8C52657958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111D209-97B0-4F77-82E8-037696D44477}" type="datetimeFigureOut">
              <a:rPr lang="ru-RU" smtClean="0"/>
              <a:t>02.06.2015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89D3944-D59F-44C4-B6B5-8C52657958B3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111D209-97B0-4F77-82E8-037696D44477}" type="datetimeFigureOut">
              <a:rPr lang="ru-RU" smtClean="0"/>
              <a:t>02.06.2015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89D3944-D59F-44C4-B6B5-8C52657958B3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111D209-97B0-4F77-82E8-037696D44477}" type="datetimeFigureOut">
              <a:rPr lang="ru-RU" smtClean="0"/>
              <a:t>02.06.2015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89D3944-D59F-44C4-B6B5-8C52657958B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51720" y="1412776"/>
            <a:ext cx="6678488" cy="1894362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Проект «Книжка – самоделка»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67744" y="3789040"/>
            <a:ext cx="6172200" cy="1371600"/>
          </a:xfrm>
        </p:spPr>
        <p:txBody>
          <a:bodyPr/>
          <a:lstStyle/>
          <a:p>
            <a:r>
              <a:rPr lang="ru-RU" smtClean="0"/>
              <a:t>Выполнила воспитатель </a:t>
            </a:r>
            <a:r>
              <a:rPr lang="ru-RU" dirty="0" smtClean="0"/>
              <a:t>:</a:t>
            </a:r>
          </a:p>
          <a:p>
            <a:r>
              <a:rPr lang="ru-RU" dirty="0" smtClean="0"/>
              <a:t>Сахарова С.Ю.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77219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Практический этап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844823"/>
            <a:ext cx="2880320" cy="38884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821763"/>
            <a:ext cx="3803327" cy="3960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769600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Заключительный этап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060848"/>
            <a:ext cx="4608512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828507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Актуальность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7544" y="1844824"/>
            <a:ext cx="7467600" cy="4032448"/>
          </a:xfrm>
        </p:spPr>
        <p:txBody>
          <a:bodyPr/>
          <a:lstStyle/>
          <a:p>
            <a:r>
              <a:rPr lang="ru-RU" dirty="0" smtClean="0"/>
              <a:t>В настоящее время отмечается снижение интереса подрастающего поколения к книгам</a:t>
            </a:r>
          </a:p>
          <a:p>
            <a:r>
              <a:rPr lang="ru-RU" dirty="0" smtClean="0"/>
              <a:t>В связи с высокими ценами на книжную продукцию, родители редко покупают книги детям</a:t>
            </a:r>
          </a:p>
          <a:p>
            <a:r>
              <a:rPr lang="ru-RU" dirty="0" smtClean="0"/>
              <a:t>У детей раннего возраста наблюдается неправильное отношение к книгам, отсутствие ценностного отношения к ним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1296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Цель проекта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83568" y="2276872"/>
            <a:ext cx="7467600" cy="1972816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Привлечение внимания детей и родителей к книге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3640451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Этапы реализации проекта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435280" cy="4873752"/>
          </a:xfrm>
        </p:spPr>
        <p:txBody>
          <a:bodyPr/>
          <a:lstStyle/>
          <a:p>
            <a:pPr marL="0" indent="0">
              <a:buNone/>
            </a:pPr>
            <a:r>
              <a:rPr lang="ru-RU" u="sng" dirty="0" smtClean="0"/>
              <a:t>Подготовительный 1 неделя</a:t>
            </a:r>
          </a:p>
          <a:p>
            <a:pPr marL="0" lvl="0" indent="0">
              <a:buClr>
                <a:srgbClr val="FE8637"/>
              </a:buClr>
              <a:buNone/>
            </a:pPr>
            <a:r>
              <a:rPr lang="ru-RU" dirty="0">
                <a:solidFill>
                  <a:prstClr val="black"/>
                </a:solidFill>
              </a:rPr>
              <a:t>Подбор программных произведений для оформления книг</a:t>
            </a:r>
          </a:p>
          <a:p>
            <a:pPr marL="0" lvl="0" indent="0">
              <a:buClr>
                <a:srgbClr val="FE8637"/>
              </a:buClr>
              <a:buNone/>
            </a:pPr>
            <a:r>
              <a:rPr lang="ru-RU" dirty="0">
                <a:solidFill>
                  <a:prstClr val="black"/>
                </a:solidFill>
              </a:rPr>
              <a:t>Круглый стол «Пути реализации проекта</a:t>
            </a:r>
            <a:r>
              <a:rPr lang="ru-RU" dirty="0" smtClean="0">
                <a:solidFill>
                  <a:prstClr val="black"/>
                </a:solidFill>
              </a:rPr>
              <a:t>»</a:t>
            </a:r>
          </a:p>
          <a:p>
            <a:pPr marL="0" lvl="0" indent="0">
              <a:buClr>
                <a:srgbClr val="FE8637"/>
              </a:buClr>
              <a:buNone/>
            </a:pPr>
            <a:r>
              <a:rPr lang="ru-RU" u="sng" dirty="0" smtClean="0">
                <a:solidFill>
                  <a:prstClr val="black"/>
                </a:solidFill>
              </a:rPr>
              <a:t>Практический 2 – 3 неделя</a:t>
            </a:r>
            <a:endParaRPr lang="ru-RU" u="sng" dirty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ru-RU" dirty="0" smtClean="0"/>
              <a:t>Изготовление книжек – самоделок</a:t>
            </a:r>
          </a:p>
          <a:p>
            <a:pPr marL="0" indent="0">
              <a:buNone/>
            </a:pPr>
            <a:r>
              <a:rPr lang="ru-RU" dirty="0" smtClean="0"/>
              <a:t>Организация деятельности детей с изготовленными книгами</a:t>
            </a:r>
          </a:p>
          <a:p>
            <a:pPr marL="0" indent="0">
              <a:buNone/>
            </a:pPr>
            <a:r>
              <a:rPr lang="ru-RU" u="sng" dirty="0" smtClean="0"/>
              <a:t>Заключительный 4 неделя</a:t>
            </a:r>
          </a:p>
          <a:p>
            <a:pPr marL="0" indent="0">
              <a:buNone/>
            </a:pPr>
            <a:r>
              <a:rPr lang="ru-RU" dirty="0" smtClean="0"/>
              <a:t>Презентация проекта</a:t>
            </a:r>
            <a:endParaRPr lang="ru-RU" dirty="0"/>
          </a:p>
          <a:p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31173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Подготовительный этап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075240" cy="48737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Сказки</a:t>
            </a:r>
          </a:p>
          <a:p>
            <a:pPr marL="0" indent="0">
              <a:buNone/>
            </a:pPr>
            <a:r>
              <a:rPr lang="ru-RU" dirty="0" err="1" smtClean="0"/>
              <a:t>В.Сутеев</a:t>
            </a:r>
            <a:r>
              <a:rPr lang="ru-RU" dirty="0" smtClean="0"/>
              <a:t> «Под грибом», В. </a:t>
            </a:r>
            <a:r>
              <a:rPr lang="ru-RU" dirty="0" err="1" smtClean="0"/>
              <a:t>Сутеев</a:t>
            </a:r>
            <a:r>
              <a:rPr lang="ru-RU" dirty="0" smtClean="0"/>
              <a:t> «Цыпленок и утенок», </a:t>
            </a:r>
            <a:r>
              <a:rPr lang="ru-RU" dirty="0" err="1" smtClean="0"/>
              <a:t>К.Чуковский</a:t>
            </a:r>
            <a:r>
              <a:rPr lang="ru-RU" dirty="0" smtClean="0"/>
              <a:t> «Цыпленок», </a:t>
            </a:r>
            <a:r>
              <a:rPr lang="ru-RU" dirty="0" err="1" smtClean="0"/>
              <a:t>К.Ушинский</a:t>
            </a:r>
            <a:r>
              <a:rPr lang="ru-RU" dirty="0" smtClean="0"/>
              <a:t> «Петушок с семьей», К. «Ушинский» «Васька», </a:t>
            </a:r>
            <a:r>
              <a:rPr lang="ru-RU" dirty="0" err="1" smtClean="0"/>
              <a:t>р.н.сказка</a:t>
            </a:r>
            <a:r>
              <a:rPr lang="ru-RU" dirty="0" smtClean="0"/>
              <a:t> «</a:t>
            </a:r>
            <a:r>
              <a:rPr lang="ru-RU" dirty="0" err="1" smtClean="0"/>
              <a:t>Заюшкина</a:t>
            </a:r>
            <a:r>
              <a:rPr lang="ru-RU" dirty="0" smtClean="0"/>
              <a:t> избушка», М. </a:t>
            </a:r>
            <a:r>
              <a:rPr lang="ru-RU" dirty="0" err="1" smtClean="0"/>
              <a:t>Пляцковский</a:t>
            </a:r>
            <a:r>
              <a:rPr lang="ru-RU" dirty="0" smtClean="0"/>
              <a:t> «Какая бывает зима?»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Стихи</a:t>
            </a:r>
          </a:p>
          <a:p>
            <a:pPr marL="0" indent="0">
              <a:buNone/>
            </a:pPr>
            <a:r>
              <a:rPr lang="ru-RU" dirty="0" smtClean="0"/>
              <a:t>«Времена года», «Будьте осторожны на дороге», «Ребятам о зверятах», «Малышам о гигиене», В. Орлов «Кто в чем?», М. </a:t>
            </a:r>
            <a:r>
              <a:rPr lang="ru-RU" dirty="0" err="1" smtClean="0"/>
              <a:t>Пляцковский</a:t>
            </a:r>
            <a:r>
              <a:rPr lang="ru-RU" dirty="0" smtClean="0"/>
              <a:t> «Кто, что ест?»</a:t>
            </a:r>
          </a:p>
        </p:txBody>
      </p:sp>
    </p:spTree>
    <p:extLst>
      <p:ext uri="{BB962C8B-B14F-4D97-AF65-F5344CB8AC3E}">
        <p14:creationId xmlns:p14="http://schemas.microsoft.com/office/powerpoint/2010/main" val="41635768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Подготовительный этап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b="1" dirty="0" smtClean="0">
              <a:solidFill>
                <a:srgbClr val="FF0000"/>
              </a:solidFill>
            </a:endParaRPr>
          </a:p>
          <a:p>
            <a:pPr marL="0" lvl="0" indent="0">
              <a:buClr>
                <a:srgbClr val="FE8637"/>
              </a:buClr>
              <a:buNone/>
            </a:pPr>
            <a:r>
              <a:rPr lang="ru-RU" b="1" dirty="0">
                <a:solidFill>
                  <a:srgbClr val="FF0000"/>
                </a:solidFill>
              </a:rPr>
              <a:t>Рассказы Л. </a:t>
            </a:r>
            <a:r>
              <a:rPr lang="ru-RU" b="1" dirty="0" err="1">
                <a:solidFill>
                  <a:srgbClr val="FF0000"/>
                </a:solidFill>
              </a:rPr>
              <a:t>Н.Толстого</a:t>
            </a:r>
            <a:endParaRPr lang="ru-RU" b="1" dirty="0">
              <a:solidFill>
                <a:srgbClr val="FF0000"/>
              </a:solidFill>
            </a:endParaRPr>
          </a:p>
          <a:p>
            <a:pPr marL="0" lvl="0" indent="0">
              <a:buClr>
                <a:srgbClr val="FE8637"/>
              </a:buClr>
              <a:buNone/>
            </a:pPr>
            <a:r>
              <a:rPr lang="ru-RU" dirty="0">
                <a:solidFill>
                  <a:prstClr val="black"/>
                </a:solidFill>
              </a:rPr>
              <a:t>«У Вари был чиж», «Спала кошка на крыше», «Был у Пети и Миши конь»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Загадки в стихах</a:t>
            </a:r>
          </a:p>
          <a:p>
            <a:pPr marL="0" indent="0">
              <a:buNone/>
            </a:pPr>
            <a:r>
              <a:rPr lang="ru-RU" dirty="0" smtClean="0"/>
              <a:t>С. Тетерин «Лесные хозяева», «Загадки о домашних животных», «Транспорт»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Фольклор</a:t>
            </a:r>
          </a:p>
          <a:p>
            <a:pPr marL="0" indent="0">
              <a:buNone/>
            </a:pPr>
            <a:r>
              <a:rPr lang="ru-RU" dirty="0" smtClean="0"/>
              <a:t>«</a:t>
            </a:r>
            <a:r>
              <a:rPr lang="ru-RU" dirty="0" err="1" smtClean="0"/>
              <a:t>Потешки</a:t>
            </a:r>
            <a:r>
              <a:rPr lang="ru-RU" dirty="0" smtClean="0"/>
              <a:t>, пословицы, поговорки о семье»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40185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Практический этап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12776"/>
            <a:ext cx="1872208" cy="25407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084" y="1518667"/>
            <a:ext cx="1987867" cy="24515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077072"/>
            <a:ext cx="1872208" cy="24515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084" y="4077072"/>
            <a:ext cx="1944216" cy="24812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1" y="1544941"/>
            <a:ext cx="4752529" cy="49836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5865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Практический этап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68760"/>
            <a:ext cx="1800200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340768"/>
            <a:ext cx="1728192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149080"/>
            <a:ext cx="1656184" cy="2536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4149080"/>
            <a:ext cx="1656184" cy="2536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1340768"/>
            <a:ext cx="5144656" cy="534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21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Практический этап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386" y="4234524"/>
            <a:ext cx="2064454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772" y="1340768"/>
            <a:ext cx="2058164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09943"/>
            <a:ext cx="1745749" cy="27579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340768"/>
            <a:ext cx="4968552" cy="5334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227924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196</TotalTime>
  <Words>250</Words>
  <Application>Microsoft Office PowerPoint</Application>
  <PresentationFormat>Экран (4:3)</PresentationFormat>
  <Paragraphs>36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Эркер</vt:lpstr>
      <vt:lpstr>Проект «Книжка – самоделка»</vt:lpstr>
      <vt:lpstr>Актуальность</vt:lpstr>
      <vt:lpstr>Цель проекта</vt:lpstr>
      <vt:lpstr>Этапы реализации проекта</vt:lpstr>
      <vt:lpstr>Подготовительный этап</vt:lpstr>
      <vt:lpstr>Подготовительный этап</vt:lpstr>
      <vt:lpstr>Практический этап</vt:lpstr>
      <vt:lpstr>Практический этап</vt:lpstr>
      <vt:lpstr>Практический этап</vt:lpstr>
      <vt:lpstr>Практический этап</vt:lpstr>
      <vt:lpstr>Заключительный этап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«Книжка – самоделка»</dc:title>
  <dc:creator>user</dc:creator>
  <cp:lastModifiedBy>user</cp:lastModifiedBy>
  <cp:revision>20</cp:revision>
  <dcterms:created xsi:type="dcterms:W3CDTF">2015-05-12T15:57:02Z</dcterms:created>
  <dcterms:modified xsi:type="dcterms:W3CDTF">2015-06-02T14:12:24Z</dcterms:modified>
</cp:coreProperties>
</file>