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88" r:id="rId3"/>
    <p:sldId id="268" r:id="rId4"/>
    <p:sldId id="281" r:id="rId5"/>
    <p:sldId id="294" r:id="rId6"/>
    <p:sldId id="258" r:id="rId7"/>
    <p:sldId id="259" r:id="rId8"/>
    <p:sldId id="260" r:id="rId9"/>
    <p:sldId id="28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4624" autoAdjust="0"/>
  </p:normalViewPr>
  <p:slideViewPr>
    <p:cSldViewPr>
      <p:cViewPr varScale="1">
        <p:scale>
          <a:sx n="59" d="100"/>
          <a:sy n="59" d="100"/>
        </p:scale>
        <p:origin x="-55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0:13:28.72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67901-FE0B-473F-A4CF-52D5BB6BF7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CAED2-47F8-4530-A99E-9BCB8EE99E9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Цель исследования: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E8C241A-A1BA-4563-B18A-2621E66949E3}" type="parTrans" cxnId="{B8299AF2-DE7B-4935-9556-5056ABC96ABC}">
      <dgm:prSet/>
      <dgm:spPr/>
      <dgm:t>
        <a:bodyPr/>
        <a:lstStyle/>
        <a:p>
          <a:endParaRPr lang="ru-RU"/>
        </a:p>
      </dgm:t>
    </dgm:pt>
    <dgm:pt modelId="{F06F1736-E0CD-4CEF-AE0B-7EFBA6E31630}" type="sibTrans" cxnId="{B8299AF2-DE7B-4935-9556-5056ABC96ABC}">
      <dgm:prSet/>
      <dgm:spPr/>
      <dgm:t>
        <a:bodyPr/>
        <a:lstStyle/>
        <a:p>
          <a:endParaRPr lang="ru-RU"/>
        </a:p>
      </dgm:t>
    </dgm:pt>
    <dgm:pt modelId="{E5E985FA-0DDE-4227-8865-6AF93ED5DD0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Узнать кто такие динозавры и выяснить причины исчезновения </a:t>
          </a:r>
          <a:endParaRPr lang="ru-RU" sz="2000" i="1" dirty="0"/>
        </a:p>
      </dgm:t>
    </dgm:pt>
    <dgm:pt modelId="{FDCD8CAA-4B19-4A95-AD7B-62E6444F10F7}" type="parTrans" cxnId="{D5B6F554-DC51-4991-855D-D507ED1CDC54}">
      <dgm:prSet/>
      <dgm:spPr/>
      <dgm:t>
        <a:bodyPr/>
        <a:lstStyle/>
        <a:p>
          <a:endParaRPr lang="ru-RU"/>
        </a:p>
      </dgm:t>
    </dgm:pt>
    <dgm:pt modelId="{D62C6B5C-8F31-4E16-A1EE-030D4916352E}" type="sibTrans" cxnId="{D5B6F554-DC51-4991-855D-D507ED1CDC54}">
      <dgm:prSet/>
      <dgm:spPr/>
      <dgm:t>
        <a:bodyPr/>
        <a:lstStyle/>
        <a:p>
          <a:endParaRPr lang="ru-RU"/>
        </a:p>
      </dgm:t>
    </dgm:pt>
    <dgm:pt modelId="{33A43A8E-CF14-4E70-A979-31FAEA1BECE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Задачи исследования:</a:t>
          </a:r>
          <a:endParaRPr lang="ru-RU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2A43BAC-2778-4B2E-B90A-4F148440ED6E}" type="parTrans" cxnId="{470D423A-8DB7-41E4-B1F0-233920A2E31F}">
      <dgm:prSet/>
      <dgm:spPr/>
      <dgm:t>
        <a:bodyPr/>
        <a:lstStyle/>
        <a:p>
          <a:endParaRPr lang="ru-RU"/>
        </a:p>
      </dgm:t>
    </dgm:pt>
    <dgm:pt modelId="{222C615E-2A24-40C7-90EF-B12B185E5F9B}" type="sibTrans" cxnId="{470D423A-8DB7-41E4-B1F0-233920A2E31F}">
      <dgm:prSet/>
      <dgm:spPr/>
      <dgm:t>
        <a:bodyPr/>
        <a:lstStyle/>
        <a:p>
          <a:endParaRPr lang="ru-RU"/>
        </a:p>
      </dgm:t>
    </dgm:pt>
    <dgm:pt modelId="{C2870B8D-243E-40B7-9AA7-E3266052E14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Найти информацию о динозаврах: их разновидностях и способах питания. </a:t>
          </a:r>
          <a:endParaRPr lang="ru-RU" sz="2000" i="1" dirty="0"/>
        </a:p>
      </dgm:t>
    </dgm:pt>
    <dgm:pt modelId="{FBA5AA22-36FE-40F1-895B-1DFE2726E5E7}" type="parTrans" cxnId="{F9795D0F-DCDC-4138-A8A4-6FAD07AAA81D}">
      <dgm:prSet/>
      <dgm:spPr/>
      <dgm:t>
        <a:bodyPr/>
        <a:lstStyle/>
        <a:p>
          <a:endParaRPr lang="ru-RU"/>
        </a:p>
      </dgm:t>
    </dgm:pt>
    <dgm:pt modelId="{E8A5EE8C-C3ED-487E-9AAC-040107F433D6}" type="sibTrans" cxnId="{F9795D0F-DCDC-4138-A8A4-6FAD07AAA81D}">
      <dgm:prSet/>
      <dgm:spPr/>
      <dgm:t>
        <a:bodyPr/>
        <a:lstStyle/>
        <a:p>
          <a:endParaRPr lang="ru-RU"/>
        </a:p>
      </dgm:t>
    </dgm:pt>
    <dgm:pt modelId="{94465488-3213-40F7-AB57-A8D124051BD1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2. Выяснить почему вымерли динозавры.        </a:t>
          </a:r>
        </a:p>
      </dgm:t>
    </dgm:pt>
    <dgm:pt modelId="{AA1C358B-D36C-4580-A059-2493BD6D7A0A}" type="parTrans" cxnId="{CE33A3EB-7E10-465B-AD33-F2C581F11156}">
      <dgm:prSet/>
      <dgm:spPr/>
      <dgm:t>
        <a:bodyPr/>
        <a:lstStyle/>
        <a:p>
          <a:endParaRPr lang="ru-RU"/>
        </a:p>
      </dgm:t>
    </dgm:pt>
    <dgm:pt modelId="{671130C7-1743-4579-8E8B-12F1B17FCD2C}" type="sibTrans" cxnId="{CE33A3EB-7E10-465B-AD33-F2C581F11156}">
      <dgm:prSet/>
      <dgm:spPr/>
      <dgm:t>
        <a:bodyPr/>
        <a:lstStyle/>
        <a:p>
          <a:endParaRPr lang="ru-RU"/>
        </a:p>
      </dgm:t>
    </dgm:pt>
    <dgm:pt modelId="{B2057E85-2BDF-4D7F-BE83-73D8AE95B7F5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Georgia" pitchFamily="18" charset="0"/>
            </a:rPr>
            <a:t>3.Рассказать об этом другим детям.</a:t>
          </a:r>
          <a:endParaRPr lang="ru-RU" sz="2000" i="1" dirty="0"/>
        </a:p>
      </dgm:t>
    </dgm:pt>
    <dgm:pt modelId="{E2528CCF-2D83-456F-8D17-B416B7340FAF}" type="parTrans" cxnId="{F3D36312-A286-437C-8C3A-B5052F0FDEE4}">
      <dgm:prSet/>
      <dgm:spPr/>
      <dgm:t>
        <a:bodyPr/>
        <a:lstStyle/>
        <a:p>
          <a:endParaRPr lang="ru-RU"/>
        </a:p>
      </dgm:t>
    </dgm:pt>
    <dgm:pt modelId="{426B243A-3EC2-405A-93E5-258EE78446D5}" type="sibTrans" cxnId="{F3D36312-A286-437C-8C3A-B5052F0FDEE4}">
      <dgm:prSet/>
      <dgm:spPr/>
      <dgm:t>
        <a:bodyPr/>
        <a:lstStyle/>
        <a:p>
          <a:endParaRPr lang="ru-RU"/>
        </a:p>
      </dgm:t>
    </dgm:pt>
    <dgm:pt modelId="{A1068C41-28C8-427F-8AE2-D2368AC9CA16}" type="pres">
      <dgm:prSet presAssocID="{1F267901-FE0B-473F-A4CF-52D5BB6BF7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EE85B-8300-449E-B010-A60AE82D2036}" type="pres">
      <dgm:prSet presAssocID="{35ECAED2-47F8-4530-A99E-9BCB8EE99E9A}" presName="linNode" presStyleCnt="0"/>
      <dgm:spPr/>
    </dgm:pt>
    <dgm:pt modelId="{8EAC9FBD-56FF-46F6-9699-5309F1354244}" type="pres">
      <dgm:prSet presAssocID="{35ECAED2-47F8-4530-A99E-9BCB8EE99E9A}" presName="parentText" presStyleLbl="node1" presStyleIdx="0" presStyleCnt="2" custScaleY="72146" custLinFactNeighborX="196" custLinFactNeighborY="-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9E323-A81A-45E3-AAE4-6B23248B553F}" type="pres">
      <dgm:prSet presAssocID="{35ECAED2-47F8-4530-A99E-9BCB8EE99E9A}" presName="descendantText" presStyleLbl="alignAccFollowNode1" presStyleIdx="0" presStyleCnt="2" custScaleY="8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D078B-0B49-4E84-B3A4-966B7B7E5E1D}" type="pres">
      <dgm:prSet presAssocID="{F06F1736-E0CD-4CEF-AE0B-7EFBA6E31630}" presName="sp" presStyleCnt="0"/>
      <dgm:spPr/>
    </dgm:pt>
    <dgm:pt modelId="{91B926D8-6DE9-4DF1-9AAE-E08207401D44}" type="pres">
      <dgm:prSet presAssocID="{33A43A8E-CF14-4E70-A979-31FAEA1BECED}" presName="linNode" presStyleCnt="0"/>
      <dgm:spPr/>
    </dgm:pt>
    <dgm:pt modelId="{F5A96971-B109-4B3B-9505-01884CB90C0F}" type="pres">
      <dgm:prSet presAssocID="{33A43A8E-CF14-4E70-A979-31FAEA1BECED}" presName="parentText" presStyleLbl="node1" presStyleIdx="1" presStyleCnt="2" custScaleY="89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2181D-6F1C-4507-85EB-62136305FA71}" type="pres">
      <dgm:prSet presAssocID="{33A43A8E-CF14-4E70-A979-31FAEA1BECED}" presName="descendantText" presStyleLbl="alignAccFollowNode1" presStyleIdx="1" presStyleCnt="2" custScaleY="12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36312-A286-437C-8C3A-B5052F0FDEE4}" srcId="{33A43A8E-CF14-4E70-A979-31FAEA1BECED}" destId="{B2057E85-2BDF-4D7F-BE83-73D8AE95B7F5}" srcOrd="2" destOrd="0" parTransId="{E2528CCF-2D83-456F-8D17-B416B7340FAF}" sibTransId="{426B243A-3EC2-405A-93E5-258EE78446D5}"/>
    <dgm:cxn modelId="{CE33A3EB-7E10-465B-AD33-F2C581F11156}" srcId="{33A43A8E-CF14-4E70-A979-31FAEA1BECED}" destId="{94465488-3213-40F7-AB57-A8D124051BD1}" srcOrd="1" destOrd="0" parTransId="{AA1C358B-D36C-4580-A059-2493BD6D7A0A}" sibTransId="{671130C7-1743-4579-8E8B-12F1B17FCD2C}"/>
    <dgm:cxn modelId="{D2758DDE-5AF0-4E67-8274-19C028CF8580}" type="presOf" srcId="{B2057E85-2BDF-4D7F-BE83-73D8AE95B7F5}" destId="{A022181D-6F1C-4507-85EB-62136305FA71}" srcOrd="0" destOrd="2" presId="urn:microsoft.com/office/officeart/2005/8/layout/vList5"/>
    <dgm:cxn modelId="{B8299AF2-DE7B-4935-9556-5056ABC96ABC}" srcId="{1F267901-FE0B-473F-A4CF-52D5BB6BF7F3}" destId="{35ECAED2-47F8-4530-A99E-9BCB8EE99E9A}" srcOrd="0" destOrd="0" parTransId="{5E8C241A-A1BA-4563-B18A-2621E66949E3}" sibTransId="{F06F1736-E0CD-4CEF-AE0B-7EFBA6E31630}"/>
    <dgm:cxn modelId="{66F3A588-2A90-4CE1-B682-F0E07330ECF3}" type="presOf" srcId="{35ECAED2-47F8-4530-A99E-9BCB8EE99E9A}" destId="{8EAC9FBD-56FF-46F6-9699-5309F1354244}" srcOrd="0" destOrd="0" presId="urn:microsoft.com/office/officeart/2005/8/layout/vList5"/>
    <dgm:cxn modelId="{AE4F04DF-4F7D-40CF-B365-45BC282C97ED}" type="presOf" srcId="{1F267901-FE0B-473F-A4CF-52D5BB6BF7F3}" destId="{A1068C41-28C8-427F-8AE2-D2368AC9CA16}" srcOrd="0" destOrd="0" presId="urn:microsoft.com/office/officeart/2005/8/layout/vList5"/>
    <dgm:cxn modelId="{64FA128C-85E1-432E-BA92-BE590B3BE734}" type="presOf" srcId="{33A43A8E-CF14-4E70-A979-31FAEA1BECED}" destId="{F5A96971-B109-4B3B-9505-01884CB90C0F}" srcOrd="0" destOrd="0" presId="urn:microsoft.com/office/officeart/2005/8/layout/vList5"/>
    <dgm:cxn modelId="{D5B6F554-DC51-4991-855D-D507ED1CDC54}" srcId="{35ECAED2-47F8-4530-A99E-9BCB8EE99E9A}" destId="{E5E985FA-0DDE-4227-8865-6AF93ED5DD0A}" srcOrd="0" destOrd="0" parTransId="{FDCD8CAA-4B19-4A95-AD7B-62E6444F10F7}" sibTransId="{D62C6B5C-8F31-4E16-A1EE-030D4916352E}"/>
    <dgm:cxn modelId="{C5CE8A35-382C-42FA-98DB-617428C7C0B2}" type="presOf" srcId="{94465488-3213-40F7-AB57-A8D124051BD1}" destId="{A022181D-6F1C-4507-85EB-62136305FA71}" srcOrd="0" destOrd="1" presId="urn:microsoft.com/office/officeart/2005/8/layout/vList5"/>
    <dgm:cxn modelId="{F9795D0F-DCDC-4138-A8A4-6FAD07AAA81D}" srcId="{33A43A8E-CF14-4E70-A979-31FAEA1BECED}" destId="{C2870B8D-243E-40B7-9AA7-E3266052E143}" srcOrd="0" destOrd="0" parTransId="{FBA5AA22-36FE-40F1-895B-1DFE2726E5E7}" sibTransId="{E8A5EE8C-C3ED-487E-9AAC-040107F433D6}"/>
    <dgm:cxn modelId="{A87B9FCC-AA8E-4A0F-92B6-BD5FFF1685CC}" type="presOf" srcId="{E5E985FA-0DDE-4227-8865-6AF93ED5DD0A}" destId="{3B19E323-A81A-45E3-AAE4-6B23248B553F}" srcOrd="0" destOrd="0" presId="urn:microsoft.com/office/officeart/2005/8/layout/vList5"/>
    <dgm:cxn modelId="{470D423A-8DB7-41E4-B1F0-233920A2E31F}" srcId="{1F267901-FE0B-473F-A4CF-52D5BB6BF7F3}" destId="{33A43A8E-CF14-4E70-A979-31FAEA1BECED}" srcOrd="1" destOrd="0" parTransId="{52A43BAC-2778-4B2E-B90A-4F148440ED6E}" sibTransId="{222C615E-2A24-40C7-90EF-B12B185E5F9B}"/>
    <dgm:cxn modelId="{32279303-C0E3-494B-84EE-317D7094372F}" type="presOf" srcId="{C2870B8D-243E-40B7-9AA7-E3266052E143}" destId="{A022181D-6F1C-4507-85EB-62136305FA71}" srcOrd="0" destOrd="0" presId="urn:microsoft.com/office/officeart/2005/8/layout/vList5"/>
    <dgm:cxn modelId="{47BBB557-D56F-482D-ABE7-076443D444E7}" type="presParOf" srcId="{A1068C41-28C8-427F-8AE2-D2368AC9CA16}" destId="{E39EE85B-8300-449E-B010-A60AE82D2036}" srcOrd="0" destOrd="0" presId="urn:microsoft.com/office/officeart/2005/8/layout/vList5"/>
    <dgm:cxn modelId="{FCF5CD3C-F888-4EE0-9801-87C32D3171E3}" type="presParOf" srcId="{E39EE85B-8300-449E-B010-A60AE82D2036}" destId="{8EAC9FBD-56FF-46F6-9699-5309F1354244}" srcOrd="0" destOrd="0" presId="urn:microsoft.com/office/officeart/2005/8/layout/vList5"/>
    <dgm:cxn modelId="{6A1E0430-DE86-4358-A543-4B614695D5E1}" type="presParOf" srcId="{E39EE85B-8300-449E-B010-A60AE82D2036}" destId="{3B19E323-A81A-45E3-AAE4-6B23248B553F}" srcOrd="1" destOrd="0" presId="urn:microsoft.com/office/officeart/2005/8/layout/vList5"/>
    <dgm:cxn modelId="{1D53AAE0-1203-4293-9E97-466874AB8FD2}" type="presParOf" srcId="{A1068C41-28C8-427F-8AE2-D2368AC9CA16}" destId="{189D078B-0B49-4E84-B3A4-966B7B7E5E1D}" srcOrd="1" destOrd="0" presId="urn:microsoft.com/office/officeart/2005/8/layout/vList5"/>
    <dgm:cxn modelId="{C9180ACD-8AD1-476F-9E9E-2A23FF4CF0F8}" type="presParOf" srcId="{A1068C41-28C8-427F-8AE2-D2368AC9CA16}" destId="{91B926D8-6DE9-4DF1-9AAE-E08207401D44}" srcOrd="2" destOrd="0" presId="urn:microsoft.com/office/officeart/2005/8/layout/vList5"/>
    <dgm:cxn modelId="{7F4AAFD7-1DE4-44FE-8491-F9063B0D8372}" type="presParOf" srcId="{91B926D8-6DE9-4DF1-9AAE-E08207401D44}" destId="{F5A96971-B109-4B3B-9505-01884CB90C0F}" srcOrd="0" destOrd="0" presId="urn:microsoft.com/office/officeart/2005/8/layout/vList5"/>
    <dgm:cxn modelId="{AEE0B78C-F991-4809-9F42-BC289AB201EC}" type="presParOf" srcId="{91B926D8-6DE9-4DF1-9AAE-E08207401D44}" destId="{A022181D-6F1C-4507-85EB-62136305FA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EA71CD-0DE1-4F0A-AECD-E4C68993406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25F5F-59F0-4DD7-9D63-0D718EE322C7}">
      <dgm:prSet/>
      <dgm:spPr/>
      <dgm:t>
        <a:bodyPr/>
        <a:lstStyle/>
        <a:p>
          <a:pPr rtl="0"/>
          <a:r>
            <a:rPr lang="ru-RU" b="1" i="1" cap="all" spc="0" dirty="0" smtClean="0">
              <a:ln w="0"/>
              <a:solidFill>
                <a:srgbClr val="FF0000"/>
              </a:solidFill>
              <a:effectLst/>
              <a:latin typeface="Georgia" pitchFamily="18" charset="0"/>
            </a:rPr>
            <a:t>Спасибо за внимание !!!</a:t>
          </a:r>
          <a:endParaRPr lang="ru-RU" b="1" i="1" cap="all" spc="0" dirty="0">
            <a:ln w="0"/>
            <a:solidFill>
              <a:srgbClr val="FF0000"/>
            </a:solidFill>
            <a:effectLst/>
            <a:latin typeface="Georgia" pitchFamily="18" charset="0"/>
          </a:endParaRPr>
        </a:p>
      </dgm:t>
    </dgm:pt>
    <dgm:pt modelId="{BDDB216E-C1CB-4A3B-BAC3-4A71FB5C5CA9}" type="parTrans" cxnId="{FDFBF612-D109-4FC3-8E97-EE5F988D452D}">
      <dgm:prSet/>
      <dgm:spPr/>
      <dgm:t>
        <a:bodyPr/>
        <a:lstStyle/>
        <a:p>
          <a:endParaRPr lang="ru-RU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74D3E076-0199-48C2-B985-3FB792CB0012}" type="sibTrans" cxnId="{FDFBF612-D109-4FC3-8E97-EE5F988D452D}">
      <dgm:prSet/>
      <dgm:spPr/>
      <dgm:t>
        <a:bodyPr/>
        <a:lstStyle/>
        <a:p>
          <a:endParaRPr lang="ru-RU" b="1" cap="all" spc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084E0F9-E042-4C1C-A3D5-4B1F836AE9C9}" type="pres">
      <dgm:prSet presAssocID="{09EA71CD-0DE1-4F0A-AECD-E4C68993406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B99D9-60B5-4EA8-BB7D-BCFBBB9583B5}" type="pres">
      <dgm:prSet presAssocID="{43225F5F-59F0-4DD7-9D63-0D718EE322C7}" presName="circle1" presStyleLbl="node1" presStyleIdx="0" presStyleCnt="1"/>
      <dgm:spPr/>
    </dgm:pt>
    <dgm:pt modelId="{0418E06E-82C7-4D0A-A046-67C9A28CF6F1}" type="pres">
      <dgm:prSet presAssocID="{43225F5F-59F0-4DD7-9D63-0D718EE322C7}" presName="space" presStyleCnt="0"/>
      <dgm:spPr/>
    </dgm:pt>
    <dgm:pt modelId="{621115CE-24F1-40B1-B143-1B2CA13F2647}" type="pres">
      <dgm:prSet presAssocID="{43225F5F-59F0-4DD7-9D63-0D718EE322C7}" presName="rect1" presStyleLbl="alignAcc1" presStyleIdx="0" presStyleCnt="1" custScaleX="100000" custLinFactNeighborX="0"/>
      <dgm:spPr/>
      <dgm:t>
        <a:bodyPr/>
        <a:lstStyle/>
        <a:p>
          <a:endParaRPr lang="ru-RU"/>
        </a:p>
      </dgm:t>
    </dgm:pt>
    <dgm:pt modelId="{04503F73-CC17-4DD3-8823-86B0679F3C94}" type="pres">
      <dgm:prSet presAssocID="{43225F5F-59F0-4DD7-9D63-0D718EE322C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BF612-D109-4FC3-8E97-EE5F988D452D}" srcId="{09EA71CD-0DE1-4F0A-AECD-E4C689934069}" destId="{43225F5F-59F0-4DD7-9D63-0D718EE322C7}" srcOrd="0" destOrd="0" parTransId="{BDDB216E-C1CB-4A3B-BAC3-4A71FB5C5CA9}" sibTransId="{74D3E076-0199-48C2-B985-3FB792CB0012}"/>
    <dgm:cxn modelId="{8B945446-D1AB-4435-82BF-E8D80668D96D}" type="presOf" srcId="{43225F5F-59F0-4DD7-9D63-0D718EE322C7}" destId="{621115CE-24F1-40B1-B143-1B2CA13F2647}" srcOrd="0" destOrd="0" presId="urn:microsoft.com/office/officeart/2005/8/layout/target3"/>
    <dgm:cxn modelId="{803C5399-F5A4-49B3-A91D-C98CCAB44BEE}" type="presOf" srcId="{09EA71CD-0DE1-4F0A-AECD-E4C689934069}" destId="{A084E0F9-E042-4C1C-A3D5-4B1F836AE9C9}" srcOrd="0" destOrd="0" presId="urn:microsoft.com/office/officeart/2005/8/layout/target3"/>
    <dgm:cxn modelId="{470E84F0-061C-48AF-AA9E-7EFDA6F4B338}" type="presOf" srcId="{43225F5F-59F0-4DD7-9D63-0D718EE322C7}" destId="{04503F73-CC17-4DD3-8823-86B0679F3C94}" srcOrd="1" destOrd="0" presId="urn:microsoft.com/office/officeart/2005/8/layout/target3"/>
    <dgm:cxn modelId="{6771A9FB-0C16-42FF-92A1-150DCEBB4156}" type="presParOf" srcId="{A084E0F9-E042-4C1C-A3D5-4B1F836AE9C9}" destId="{BD9B99D9-60B5-4EA8-BB7D-BCFBBB9583B5}" srcOrd="0" destOrd="0" presId="urn:microsoft.com/office/officeart/2005/8/layout/target3"/>
    <dgm:cxn modelId="{C68DD317-788E-427D-9F48-34388022B935}" type="presParOf" srcId="{A084E0F9-E042-4C1C-A3D5-4B1F836AE9C9}" destId="{0418E06E-82C7-4D0A-A046-67C9A28CF6F1}" srcOrd="1" destOrd="0" presId="urn:microsoft.com/office/officeart/2005/8/layout/target3"/>
    <dgm:cxn modelId="{A0197803-47A9-4819-91E8-CE85398A5671}" type="presParOf" srcId="{A084E0F9-E042-4C1C-A3D5-4B1F836AE9C9}" destId="{621115CE-24F1-40B1-B143-1B2CA13F2647}" srcOrd="2" destOrd="0" presId="urn:microsoft.com/office/officeart/2005/8/layout/target3"/>
    <dgm:cxn modelId="{999CF30E-3D9C-4CA6-AEE9-120EFA252791}" type="presParOf" srcId="{A084E0F9-E042-4C1C-A3D5-4B1F836AE9C9}" destId="{04503F73-CC17-4DD3-8823-86B0679F3C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7B767-78D0-4E21-82CA-20BB5B7AA1A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DABEB2-5363-4D25-B512-D544B9213FFC}">
      <dgm:prSet/>
      <dgm:spPr/>
      <dgm:t>
        <a:bodyPr/>
        <a:lstStyle/>
        <a:p>
          <a:pPr rtl="0"/>
          <a:r>
            <a:rPr lang="ru-RU" b="1" i="1" dirty="0" smtClean="0">
              <a:latin typeface="Georgia" pitchFamily="18" charset="0"/>
            </a:rPr>
            <a:t>Помощь взрослых                                          </a:t>
          </a:r>
          <a:endParaRPr lang="ru-RU" i="1" dirty="0">
            <a:latin typeface="Georgia" pitchFamily="18" charset="0"/>
          </a:endParaRPr>
        </a:p>
      </dgm:t>
    </dgm:pt>
    <dgm:pt modelId="{3849A838-348B-459B-A2F7-26FBC31B7896}" type="parTrans" cxnId="{452E0E12-7277-4B15-B82D-E4FCDF30147D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7D1783B4-6D22-4954-B0BF-736279BEFA9E}" type="sibTrans" cxnId="{452E0E12-7277-4B15-B82D-E4FCDF30147D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E2857B69-89BC-4FA1-B713-31BC5614A2E9}">
      <dgm:prSet/>
      <dgm:spPr/>
      <dgm:t>
        <a:bodyPr/>
        <a:lstStyle/>
        <a:p>
          <a:pPr rtl="0"/>
          <a:r>
            <a:rPr lang="ru-RU" b="1" i="1" dirty="0" smtClean="0">
              <a:latin typeface="Georgia" pitchFamily="18" charset="0"/>
            </a:rPr>
            <a:t>Чтение книг о динозаврах                                                                          </a:t>
          </a:r>
          <a:endParaRPr lang="ru-RU" i="1" dirty="0">
            <a:latin typeface="Georgia" pitchFamily="18" charset="0"/>
          </a:endParaRPr>
        </a:p>
      </dgm:t>
    </dgm:pt>
    <dgm:pt modelId="{C75F31D7-EAA5-46B4-8DD7-0E295562DAC8}" type="parTrans" cxnId="{A69B891B-B3B0-44BE-A0F9-F1F087EB230D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A1CDEB85-1AFF-4541-80E3-64804491426E}" type="sibTrans" cxnId="{A69B891B-B3B0-44BE-A0F9-F1F087EB230D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1203B218-C1D7-4B59-AE46-8CC177FB2450}">
      <dgm:prSet/>
      <dgm:spPr/>
      <dgm:t>
        <a:bodyPr/>
        <a:lstStyle/>
        <a:p>
          <a:pPr rtl="0"/>
          <a:r>
            <a:rPr lang="ru-RU" b="1" i="1" dirty="0" smtClean="0">
              <a:latin typeface="Georgia" pitchFamily="18" charset="0"/>
            </a:rPr>
            <a:t>Просмотр документальных фильмов                                              </a:t>
          </a:r>
          <a:endParaRPr lang="ru-RU" i="1" dirty="0">
            <a:latin typeface="Georgia" pitchFamily="18" charset="0"/>
          </a:endParaRPr>
        </a:p>
      </dgm:t>
    </dgm:pt>
    <dgm:pt modelId="{3A011BB4-6099-42AC-ADC6-7972D9914CFC}" type="parTrans" cxnId="{A973EBAD-B997-4503-AA44-8DA6912FE740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11DA6E46-A2E7-4E50-8A61-75E3A97B5E6D}" type="sibTrans" cxnId="{A973EBAD-B997-4503-AA44-8DA6912FE740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2D40B5F6-30A9-4B64-BA03-F524B9FFE0EA}">
      <dgm:prSet/>
      <dgm:spPr/>
      <dgm:t>
        <a:bodyPr/>
        <a:lstStyle/>
        <a:p>
          <a:pPr rtl="0"/>
          <a:r>
            <a:rPr lang="ru-RU" b="1" i="1" dirty="0" smtClean="0">
              <a:latin typeface="Georgia" pitchFamily="18" charset="0"/>
            </a:rPr>
            <a:t>Просмотр мультфильмов                                                                                                                                   </a:t>
          </a:r>
          <a:endParaRPr lang="ru-RU" i="1" dirty="0">
            <a:latin typeface="Georgia" pitchFamily="18" charset="0"/>
          </a:endParaRPr>
        </a:p>
      </dgm:t>
    </dgm:pt>
    <dgm:pt modelId="{915E7D3E-D8DF-4332-8D12-8E5B9DA8FAC4}" type="parTrans" cxnId="{06BF81F9-B6BA-4B8B-AFFA-6B4784D14F3A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82D0E877-E9E1-4725-9A5F-D9C91C0E7EAC}" type="sibTrans" cxnId="{06BF81F9-B6BA-4B8B-AFFA-6B4784D14F3A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1A37236A-B8EB-4512-835D-AA1238AE9495}">
      <dgm:prSet/>
      <dgm:spPr/>
      <dgm:t>
        <a:bodyPr/>
        <a:lstStyle/>
        <a:p>
          <a:pPr rtl="0"/>
          <a:r>
            <a:rPr lang="ru-RU" b="1" i="1" dirty="0" smtClean="0">
              <a:latin typeface="Georgia" pitchFamily="18" charset="0"/>
            </a:rPr>
            <a:t>Получение информации из  компьютера  </a:t>
          </a:r>
          <a:endParaRPr lang="ru-RU" i="1" dirty="0">
            <a:latin typeface="Georgia" pitchFamily="18" charset="0"/>
          </a:endParaRPr>
        </a:p>
      </dgm:t>
    </dgm:pt>
    <dgm:pt modelId="{C5EEABF7-3A6F-4972-AC65-AA36DBC64522}" type="parTrans" cxnId="{A296DAE9-52FD-4BA6-885A-586BFCC3D8BD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A6D2F0F0-9D44-4343-B730-59F671A8E2CC}" type="sibTrans" cxnId="{A296DAE9-52FD-4BA6-885A-586BFCC3D8BD}">
      <dgm:prSet/>
      <dgm:spPr/>
      <dgm:t>
        <a:bodyPr/>
        <a:lstStyle/>
        <a:p>
          <a:endParaRPr lang="ru-RU" i="1">
            <a:latin typeface="Georgia" pitchFamily="18" charset="0"/>
          </a:endParaRPr>
        </a:p>
      </dgm:t>
    </dgm:pt>
    <dgm:pt modelId="{FDE568B5-3B10-4004-95AC-24D426CEC922}" type="pres">
      <dgm:prSet presAssocID="{E0F7B767-78D0-4E21-82CA-20BB5B7AA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6AADB-27C7-4578-BCCB-DEC660E2F52C}" type="pres">
      <dgm:prSet presAssocID="{14DABEB2-5363-4D25-B512-D544B9213F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E4609-E021-452D-8153-FCA19D91C46E}" type="pres">
      <dgm:prSet presAssocID="{7D1783B4-6D22-4954-B0BF-736279BEFA9E}" presName="spacer" presStyleCnt="0"/>
      <dgm:spPr/>
    </dgm:pt>
    <dgm:pt modelId="{9233A86C-D659-4EEB-8538-D76526502013}" type="pres">
      <dgm:prSet presAssocID="{E2857B69-89BC-4FA1-B713-31BC5614A2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D336-18F5-4877-843D-3444C690974A}" type="pres">
      <dgm:prSet presAssocID="{A1CDEB85-1AFF-4541-80E3-64804491426E}" presName="spacer" presStyleCnt="0"/>
      <dgm:spPr/>
    </dgm:pt>
    <dgm:pt modelId="{2D23AA23-7F4E-4D30-A744-464A23BB30C2}" type="pres">
      <dgm:prSet presAssocID="{1203B218-C1D7-4B59-AE46-8CC177FB245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48DC7-262B-4620-BF68-D84EB96CDF8E}" type="pres">
      <dgm:prSet presAssocID="{11DA6E46-A2E7-4E50-8A61-75E3A97B5E6D}" presName="spacer" presStyleCnt="0"/>
      <dgm:spPr/>
    </dgm:pt>
    <dgm:pt modelId="{E58661C9-8743-41DD-9D52-94FE093BF400}" type="pres">
      <dgm:prSet presAssocID="{2D40B5F6-30A9-4B64-BA03-F524B9FFE0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6E92-BE05-4D32-B476-5F984EE934EF}" type="pres">
      <dgm:prSet presAssocID="{82D0E877-E9E1-4725-9A5F-D9C91C0E7EAC}" presName="spacer" presStyleCnt="0"/>
      <dgm:spPr/>
    </dgm:pt>
    <dgm:pt modelId="{225456DF-6BA2-4005-943B-A525739F40AB}" type="pres">
      <dgm:prSet presAssocID="{1A37236A-B8EB-4512-835D-AA1238AE949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6DAE9-52FD-4BA6-885A-586BFCC3D8BD}" srcId="{E0F7B767-78D0-4E21-82CA-20BB5B7AA1A7}" destId="{1A37236A-B8EB-4512-835D-AA1238AE9495}" srcOrd="4" destOrd="0" parTransId="{C5EEABF7-3A6F-4972-AC65-AA36DBC64522}" sibTransId="{A6D2F0F0-9D44-4343-B730-59F671A8E2CC}"/>
    <dgm:cxn modelId="{452E0E12-7277-4B15-B82D-E4FCDF30147D}" srcId="{E0F7B767-78D0-4E21-82CA-20BB5B7AA1A7}" destId="{14DABEB2-5363-4D25-B512-D544B9213FFC}" srcOrd="0" destOrd="0" parTransId="{3849A838-348B-459B-A2F7-26FBC31B7896}" sibTransId="{7D1783B4-6D22-4954-B0BF-736279BEFA9E}"/>
    <dgm:cxn modelId="{A973EBAD-B997-4503-AA44-8DA6912FE740}" srcId="{E0F7B767-78D0-4E21-82CA-20BB5B7AA1A7}" destId="{1203B218-C1D7-4B59-AE46-8CC177FB2450}" srcOrd="2" destOrd="0" parTransId="{3A011BB4-6099-42AC-ADC6-7972D9914CFC}" sibTransId="{11DA6E46-A2E7-4E50-8A61-75E3A97B5E6D}"/>
    <dgm:cxn modelId="{06BF81F9-B6BA-4B8B-AFFA-6B4784D14F3A}" srcId="{E0F7B767-78D0-4E21-82CA-20BB5B7AA1A7}" destId="{2D40B5F6-30A9-4B64-BA03-F524B9FFE0EA}" srcOrd="3" destOrd="0" parTransId="{915E7D3E-D8DF-4332-8D12-8E5B9DA8FAC4}" sibTransId="{82D0E877-E9E1-4725-9A5F-D9C91C0E7EAC}"/>
    <dgm:cxn modelId="{0578A2A1-CB9F-464E-9A74-7C7CF266D301}" type="presOf" srcId="{E0F7B767-78D0-4E21-82CA-20BB5B7AA1A7}" destId="{FDE568B5-3B10-4004-95AC-24D426CEC922}" srcOrd="0" destOrd="0" presId="urn:microsoft.com/office/officeart/2005/8/layout/vList2"/>
    <dgm:cxn modelId="{5F5158CB-05BF-4C4C-8650-B84FE5623815}" type="presOf" srcId="{1A37236A-B8EB-4512-835D-AA1238AE9495}" destId="{225456DF-6BA2-4005-943B-A525739F40AB}" srcOrd="0" destOrd="0" presId="urn:microsoft.com/office/officeart/2005/8/layout/vList2"/>
    <dgm:cxn modelId="{BD6BE1DE-8062-4D83-92FA-28C4EDCAB25C}" type="presOf" srcId="{2D40B5F6-30A9-4B64-BA03-F524B9FFE0EA}" destId="{E58661C9-8743-41DD-9D52-94FE093BF400}" srcOrd="0" destOrd="0" presId="urn:microsoft.com/office/officeart/2005/8/layout/vList2"/>
    <dgm:cxn modelId="{A69B891B-B3B0-44BE-A0F9-F1F087EB230D}" srcId="{E0F7B767-78D0-4E21-82CA-20BB5B7AA1A7}" destId="{E2857B69-89BC-4FA1-B713-31BC5614A2E9}" srcOrd="1" destOrd="0" parTransId="{C75F31D7-EAA5-46B4-8DD7-0E295562DAC8}" sibTransId="{A1CDEB85-1AFF-4541-80E3-64804491426E}"/>
    <dgm:cxn modelId="{FF2FF6E4-0DFF-49BD-A8D4-A0E227E7F76E}" type="presOf" srcId="{1203B218-C1D7-4B59-AE46-8CC177FB2450}" destId="{2D23AA23-7F4E-4D30-A744-464A23BB30C2}" srcOrd="0" destOrd="0" presId="urn:microsoft.com/office/officeart/2005/8/layout/vList2"/>
    <dgm:cxn modelId="{9C8ECF63-10FD-4E2A-ABEC-072351406AF7}" type="presOf" srcId="{14DABEB2-5363-4D25-B512-D544B9213FFC}" destId="{5BE6AADB-27C7-4578-BCCB-DEC660E2F52C}" srcOrd="0" destOrd="0" presId="urn:microsoft.com/office/officeart/2005/8/layout/vList2"/>
    <dgm:cxn modelId="{F494AF1D-89E7-48F8-86CF-F69224F66339}" type="presOf" srcId="{E2857B69-89BC-4FA1-B713-31BC5614A2E9}" destId="{9233A86C-D659-4EEB-8538-D76526502013}" srcOrd="0" destOrd="0" presId="urn:microsoft.com/office/officeart/2005/8/layout/vList2"/>
    <dgm:cxn modelId="{8CFDDBD3-FB61-4F9A-B2A5-DD9FAA4AC5BA}" type="presParOf" srcId="{FDE568B5-3B10-4004-95AC-24D426CEC922}" destId="{5BE6AADB-27C7-4578-BCCB-DEC660E2F52C}" srcOrd="0" destOrd="0" presId="urn:microsoft.com/office/officeart/2005/8/layout/vList2"/>
    <dgm:cxn modelId="{07EF5FB1-567B-4019-9514-2A49BA3F6205}" type="presParOf" srcId="{FDE568B5-3B10-4004-95AC-24D426CEC922}" destId="{73CE4609-E021-452D-8153-FCA19D91C46E}" srcOrd="1" destOrd="0" presId="urn:microsoft.com/office/officeart/2005/8/layout/vList2"/>
    <dgm:cxn modelId="{DB4C2A10-86F2-461D-875B-1EA6D111F961}" type="presParOf" srcId="{FDE568B5-3B10-4004-95AC-24D426CEC922}" destId="{9233A86C-D659-4EEB-8538-D76526502013}" srcOrd="2" destOrd="0" presId="urn:microsoft.com/office/officeart/2005/8/layout/vList2"/>
    <dgm:cxn modelId="{22FD0AD7-927B-4610-890A-7BD8E23B4059}" type="presParOf" srcId="{FDE568B5-3B10-4004-95AC-24D426CEC922}" destId="{4E9BD336-18F5-4877-843D-3444C690974A}" srcOrd="3" destOrd="0" presId="urn:microsoft.com/office/officeart/2005/8/layout/vList2"/>
    <dgm:cxn modelId="{F73826D4-2069-492C-B06B-3D8E051CD79F}" type="presParOf" srcId="{FDE568B5-3B10-4004-95AC-24D426CEC922}" destId="{2D23AA23-7F4E-4D30-A744-464A23BB30C2}" srcOrd="4" destOrd="0" presId="urn:microsoft.com/office/officeart/2005/8/layout/vList2"/>
    <dgm:cxn modelId="{2C1192BD-11E5-4EEA-85C6-05CA7B193A9A}" type="presParOf" srcId="{FDE568B5-3B10-4004-95AC-24D426CEC922}" destId="{31948DC7-262B-4620-BF68-D84EB96CDF8E}" srcOrd="5" destOrd="0" presId="urn:microsoft.com/office/officeart/2005/8/layout/vList2"/>
    <dgm:cxn modelId="{0A61B4FD-28B1-4C6F-9E32-834FE61AF3D8}" type="presParOf" srcId="{FDE568B5-3B10-4004-95AC-24D426CEC922}" destId="{E58661C9-8743-41DD-9D52-94FE093BF400}" srcOrd="6" destOrd="0" presId="urn:microsoft.com/office/officeart/2005/8/layout/vList2"/>
    <dgm:cxn modelId="{ABFFA90A-DDC0-4E35-871A-04D5EDAB3AF1}" type="presParOf" srcId="{FDE568B5-3B10-4004-95AC-24D426CEC922}" destId="{7F4F6E92-BE05-4D32-B476-5F984EE934EF}" srcOrd="7" destOrd="0" presId="urn:microsoft.com/office/officeart/2005/8/layout/vList2"/>
    <dgm:cxn modelId="{0A3FC5F0-5B9F-44C9-B8E8-01283AA76C7C}" type="presParOf" srcId="{FDE568B5-3B10-4004-95AC-24D426CEC922}" destId="{225456DF-6BA2-4005-943B-A525739F40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37037-B974-4405-9E62-E91D8ACC9966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60DF86-6213-456A-8B7F-7A03B19479A2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  <a:latin typeface="Georgia" pitchFamily="18" charset="0"/>
            </a:rPr>
            <a:t>Методы исследования:</a:t>
          </a:r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05265F80-AEBC-4184-85E0-2407E4070F32}" type="parTrans" cxnId="{5012A072-3EB0-4771-AB1B-3C2A30F64623}">
      <dgm:prSet/>
      <dgm:spPr/>
      <dgm:t>
        <a:bodyPr/>
        <a:lstStyle/>
        <a:p>
          <a:endParaRPr lang="ru-RU"/>
        </a:p>
      </dgm:t>
    </dgm:pt>
    <dgm:pt modelId="{5CEAD9B3-7DA2-412F-AE9A-1F7B10164FBD}" type="sibTrans" cxnId="{5012A072-3EB0-4771-AB1B-3C2A30F64623}">
      <dgm:prSet/>
      <dgm:spPr/>
      <dgm:t>
        <a:bodyPr/>
        <a:lstStyle/>
        <a:p>
          <a:endParaRPr lang="ru-RU"/>
        </a:p>
      </dgm:t>
    </dgm:pt>
    <dgm:pt modelId="{3347AB89-4F68-4FFA-84F8-F0CEAC64CE85}" type="pres">
      <dgm:prSet presAssocID="{B3737037-B974-4405-9E62-E91D8ACC99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A99CC-55FB-4FD7-B0FE-4BD61CD2A6A9}" type="pres">
      <dgm:prSet presAssocID="{CE60DF86-6213-456A-8B7F-7A03B19479A2}" presName="circle1" presStyleLbl="node1" presStyleIdx="0" presStyleCnt="1"/>
      <dgm:spPr/>
    </dgm:pt>
    <dgm:pt modelId="{098780C6-F826-4B3F-92C6-D765DB6EDA30}" type="pres">
      <dgm:prSet presAssocID="{CE60DF86-6213-456A-8B7F-7A03B19479A2}" presName="space" presStyleCnt="0"/>
      <dgm:spPr/>
    </dgm:pt>
    <dgm:pt modelId="{0B45D602-E166-4FED-B08B-E308065E5564}" type="pres">
      <dgm:prSet presAssocID="{CE60DF86-6213-456A-8B7F-7A03B19479A2}" presName="rect1" presStyleLbl="alignAcc1" presStyleIdx="0" presStyleCnt="1"/>
      <dgm:spPr/>
      <dgm:t>
        <a:bodyPr/>
        <a:lstStyle/>
        <a:p>
          <a:endParaRPr lang="ru-RU"/>
        </a:p>
      </dgm:t>
    </dgm:pt>
    <dgm:pt modelId="{A9354983-54AB-4999-A0C5-6E6E271088F5}" type="pres">
      <dgm:prSet presAssocID="{CE60DF86-6213-456A-8B7F-7A03B19479A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2A072-3EB0-4771-AB1B-3C2A30F64623}" srcId="{B3737037-B974-4405-9E62-E91D8ACC9966}" destId="{CE60DF86-6213-456A-8B7F-7A03B19479A2}" srcOrd="0" destOrd="0" parTransId="{05265F80-AEBC-4184-85E0-2407E4070F32}" sibTransId="{5CEAD9B3-7DA2-412F-AE9A-1F7B10164FBD}"/>
    <dgm:cxn modelId="{F05206A9-B976-4AFD-9F10-D0B845445686}" type="presOf" srcId="{CE60DF86-6213-456A-8B7F-7A03B19479A2}" destId="{A9354983-54AB-4999-A0C5-6E6E271088F5}" srcOrd="1" destOrd="0" presId="urn:microsoft.com/office/officeart/2005/8/layout/target3"/>
    <dgm:cxn modelId="{9647A641-C685-42E6-AECB-B97EF87B9348}" type="presOf" srcId="{B3737037-B974-4405-9E62-E91D8ACC9966}" destId="{3347AB89-4F68-4FFA-84F8-F0CEAC64CE85}" srcOrd="0" destOrd="0" presId="urn:microsoft.com/office/officeart/2005/8/layout/target3"/>
    <dgm:cxn modelId="{8D3E61BA-9011-485E-8DAA-7B98AF67ABF1}" type="presOf" srcId="{CE60DF86-6213-456A-8B7F-7A03B19479A2}" destId="{0B45D602-E166-4FED-B08B-E308065E5564}" srcOrd="0" destOrd="0" presId="urn:microsoft.com/office/officeart/2005/8/layout/target3"/>
    <dgm:cxn modelId="{AE285D3A-FA72-42C1-A509-C43E5D16A320}" type="presParOf" srcId="{3347AB89-4F68-4FFA-84F8-F0CEAC64CE85}" destId="{C63A99CC-55FB-4FD7-B0FE-4BD61CD2A6A9}" srcOrd="0" destOrd="0" presId="urn:microsoft.com/office/officeart/2005/8/layout/target3"/>
    <dgm:cxn modelId="{25A3E24A-6C5C-4219-B8C8-1FD96A57817A}" type="presParOf" srcId="{3347AB89-4F68-4FFA-84F8-F0CEAC64CE85}" destId="{098780C6-F826-4B3F-92C6-D765DB6EDA30}" srcOrd="1" destOrd="0" presId="urn:microsoft.com/office/officeart/2005/8/layout/target3"/>
    <dgm:cxn modelId="{82169E58-4AC8-45C9-8A9F-0A99D113BB35}" type="presParOf" srcId="{3347AB89-4F68-4FFA-84F8-F0CEAC64CE85}" destId="{0B45D602-E166-4FED-B08B-E308065E5564}" srcOrd="2" destOrd="0" presId="urn:microsoft.com/office/officeart/2005/8/layout/target3"/>
    <dgm:cxn modelId="{D2AC7782-CEFA-4F23-9321-401EA47688A4}" type="presParOf" srcId="{3347AB89-4F68-4FFA-84F8-F0CEAC64CE85}" destId="{A9354983-54AB-4999-A0C5-6E6E271088F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A052B-9FFD-4B64-B59A-1CB3BBD3452B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91B81D-FE35-4A98-94F3-228612F1ED1F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  <a:latin typeface="Georgia" pitchFamily="18" charset="0"/>
            </a:rPr>
            <a:t>Виды динозавров</a:t>
          </a:r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9EB12764-5CD8-463C-918D-171B4438AE1F}" type="parTrans" cxnId="{E04A31EE-4D8E-4F95-94CB-1809BF414DB6}">
      <dgm:prSet/>
      <dgm:spPr/>
      <dgm:t>
        <a:bodyPr/>
        <a:lstStyle/>
        <a:p>
          <a:endParaRPr lang="ru-RU"/>
        </a:p>
      </dgm:t>
    </dgm:pt>
    <dgm:pt modelId="{4D1FAAEA-9339-4000-A1E1-2436B05CD68F}" type="sibTrans" cxnId="{E04A31EE-4D8E-4F95-94CB-1809BF414DB6}">
      <dgm:prSet/>
      <dgm:spPr/>
      <dgm:t>
        <a:bodyPr/>
        <a:lstStyle/>
        <a:p>
          <a:endParaRPr lang="ru-RU"/>
        </a:p>
      </dgm:t>
    </dgm:pt>
    <dgm:pt modelId="{E0F51B82-859F-4375-A720-6BAD08DDC67B}" type="pres">
      <dgm:prSet presAssocID="{DC5A052B-9FFD-4B64-B59A-1CB3BBD345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F72B3-2EF4-4DA9-809B-1C4D3FB6EC85}" type="pres">
      <dgm:prSet presAssocID="{7B91B81D-FE35-4A98-94F3-228612F1ED1F}" presName="circle1" presStyleLbl="node1" presStyleIdx="0" presStyleCnt="1"/>
      <dgm:spPr/>
    </dgm:pt>
    <dgm:pt modelId="{90991F3B-29A4-4815-91D3-BDC8FB4A2E35}" type="pres">
      <dgm:prSet presAssocID="{7B91B81D-FE35-4A98-94F3-228612F1ED1F}" presName="space" presStyleCnt="0"/>
      <dgm:spPr/>
    </dgm:pt>
    <dgm:pt modelId="{BA003D89-03B1-4DB3-92D4-13BB5D61E001}" type="pres">
      <dgm:prSet presAssocID="{7B91B81D-FE35-4A98-94F3-228612F1ED1F}" presName="rect1" presStyleLbl="alignAcc1" presStyleIdx="0" presStyleCnt="1"/>
      <dgm:spPr/>
      <dgm:t>
        <a:bodyPr/>
        <a:lstStyle/>
        <a:p>
          <a:endParaRPr lang="ru-RU"/>
        </a:p>
      </dgm:t>
    </dgm:pt>
    <dgm:pt modelId="{542EE5AB-D02B-4102-BD97-ECBC98C16209}" type="pres">
      <dgm:prSet presAssocID="{7B91B81D-FE35-4A98-94F3-228612F1ED1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A31EE-4D8E-4F95-94CB-1809BF414DB6}" srcId="{DC5A052B-9FFD-4B64-B59A-1CB3BBD3452B}" destId="{7B91B81D-FE35-4A98-94F3-228612F1ED1F}" srcOrd="0" destOrd="0" parTransId="{9EB12764-5CD8-463C-918D-171B4438AE1F}" sibTransId="{4D1FAAEA-9339-4000-A1E1-2436B05CD68F}"/>
    <dgm:cxn modelId="{5CD68F71-BA88-4DD6-A142-9CD65143BA10}" type="presOf" srcId="{7B91B81D-FE35-4A98-94F3-228612F1ED1F}" destId="{BA003D89-03B1-4DB3-92D4-13BB5D61E001}" srcOrd="0" destOrd="0" presId="urn:microsoft.com/office/officeart/2005/8/layout/target3"/>
    <dgm:cxn modelId="{29446FEC-0146-47E3-984E-383D315D0989}" type="presOf" srcId="{DC5A052B-9FFD-4B64-B59A-1CB3BBD3452B}" destId="{E0F51B82-859F-4375-A720-6BAD08DDC67B}" srcOrd="0" destOrd="0" presId="urn:microsoft.com/office/officeart/2005/8/layout/target3"/>
    <dgm:cxn modelId="{D85F959F-5344-4D36-BD2E-14BFD7684157}" type="presOf" srcId="{7B91B81D-FE35-4A98-94F3-228612F1ED1F}" destId="{542EE5AB-D02B-4102-BD97-ECBC98C16209}" srcOrd="1" destOrd="0" presId="urn:microsoft.com/office/officeart/2005/8/layout/target3"/>
    <dgm:cxn modelId="{C700EEC8-15C4-416D-B67E-30016683D652}" type="presParOf" srcId="{E0F51B82-859F-4375-A720-6BAD08DDC67B}" destId="{263F72B3-2EF4-4DA9-809B-1C4D3FB6EC85}" srcOrd="0" destOrd="0" presId="urn:microsoft.com/office/officeart/2005/8/layout/target3"/>
    <dgm:cxn modelId="{710C1410-689C-452F-A939-9BAF221F247F}" type="presParOf" srcId="{E0F51B82-859F-4375-A720-6BAD08DDC67B}" destId="{90991F3B-29A4-4815-91D3-BDC8FB4A2E35}" srcOrd="1" destOrd="0" presId="urn:microsoft.com/office/officeart/2005/8/layout/target3"/>
    <dgm:cxn modelId="{C3DFFE77-49F4-4EB2-8B6D-885D2F2BDA01}" type="presParOf" srcId="{E0F51B82-859F-4375-A720-6BAD08DDC67B}" destId="{BA003D89-03B1-4DB3-92D4-13BB5D61E001}" srcOrd="2" destOrd="0" presId="urn:microsoft.com/office/officeart/2005/8/layout/target3"/>
    <dgm:cxn modelId="{F1FE7B76-F6A4-42D0-8934-59B02004CA72}" type="presParOf" srcId="{E0F51B82-859F-4375-A720-6BAD08DDC67B}" destId="{542EE5AB-D02B-4102-BD97-ECBC98C162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D58D6-1206-43BE-A1DC-6A8E5D698B0A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CCA96-27D4-4619-8426-7A40E35D7024}">
      <dgm:prSet/>
      <dgm:spPr/>
      <dgm:t>
        <a:bodyPr/>
        <a:lstStyle/>
        <a:p>
          <a:pPr rtl="0"/>
          <a:r>
            <a:rPr lang="ru-RU" b="1" dirty="0" smtClean="0"/>
            <a:t>«Растущий динозавр»</a:t>
          </a:r>
          <a:endParaRPr lang="ru-RU" b="1" dirty="0"/>
        </a:p>
      </dgm:t>
    </dgm:pt>
    <dgm:pt modelId="{E9278D8A-DA84-4D9A-910F-8982B92F9AAF}" type="parTrans" cxnId="{C9344A4D-1688-4B42-ABC2-805A0A328E3B}">
      <dgm:prSet/>
      <dgm:spPr/>
      <dgm:t>
        <a:bodyPr/>
        <a:lstStyle/>
        <a:p>
          <a:endParaRPr lang="ru-RU"/>
        </a:p>
      </dgm:t>
    </dgm:pt>
    <dgm:pt modelId="{C831E262-8024-4532-B9CB-86472DD62B60}" type="sibTrans" cxnId="{C9344A4D-1688-4B42-ABC2-805A0A328E3B}">
      <dgm:prSet/>
      <dgm:spPr/>
      <dgm:t>
        <a:bodyPr/>
        <a:lstStyle/>
        <a:p>
          <a:endParaRPr lang="ru-RU"/>
        </a:p>
      </dgm:t>
    </dgm:pt>
    <dgm:pt modelId="{55C7F0DF-9865-48A4-AD1B-ECD7D472DCF4}" type="pres">
      <dgm:prSet presAssocID="{DE9D58D6-1206-43BE-A1DC-6A8E5D698B0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F3A03-F289-4C94-8306-9DB84C6A6F0A}" type="pres">
      <dgm:prSet presAssocID="{3E4CCA96-27D4-4619-8426-7A40E35D7024}" presName="circle1" presStyleLbl="node1" presStyleIdx="0" presStyleCnt="1"/>
      <dgm:spPr/>
    </dgm:pt>
    <dgm:pt modelId="{B0EF464E-DBAD-45E1-9BA9-6577C23D8436}" type="pres">
      <dgm:prSet presAssocID="{3E4CCA96-27D4-4619-8426-7A40E35D7024}" presName="space" presStyleCnt="0"/>
      <dgm:spPr/>
    </dgm:pt>
    <dgm:pt modelId="{3633C856-B598-48E8-A592-728B54C2A36E}" type="pres">
      <dgm:prSet presAssocID="{3E4CCA96-27D4-4619-8426-7A40E35D7024}" presName="rect1" presStyleLbl="alignAcc1" presStyleIdx="0" presStyleCnt="1" custScaleX="100000" custLinFactNeighborX="-746" custLinFactNeighborY="-1224"/>
      <dgm:spPr/>
      <dgm:t>
        <a:bodyPr/>
        <a:lstStyle/>
        <a:p>
          <a:endParaRPr lang="ru-RU"/>
        </a:p>
      </dgm:t>
    </dgm:pt>
    <dgm:pt modelId="{25E20D9D-D15D-4F36-AA53-4F78298D490E}" type="pres">
      <dgm:prSet presAssocID="{3E4CCA96-27D4-4619-8426-7A40E35D702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CD00E-0EBD-41E3-BD81-505A14DCB970}" type="presOf" srcId="{3E4CCA96-27D4-4619-8426-7A40E35D7024}" destId="{3633C856-B598-48E8-A592-728B54C2A36E}" srcOrd="0" destOrd="0" presId="urn:microsoft.com/office/officeart/2005/8/layout/target3"/>
    <dgm:cxn modelId="{C9344A4D-1688-4B42-ABC2-805A0A328E3B}" srcId="{DE9D58D6-1206-43BE-A1DC-6A8E5D698B0A}" destId="{3E4CCA96-27D4-4619-8426-7A40E35D7024}" srcOrd="0" destOrd="0" parTransId="{E9278D8A-DA84-4D9A-910F-8982B92F9AAF}" sibTransId="{C831E262-8024-4532-B9CB-86472DD62B60}"/>
    <dgm:cxn modelId="{E3478A56-EC48-4812-BB80-1DF1AC68F033}" type="presOf" srcId="{DE9D58D6-1206-43BE-A1DC-6A8E5D698B0A}" destId="{55C7F0DF-9865-48A4-AD1B-ECD7D472DCF4}" srcOrd="0" destOrd="0" presId="urn:microsoft.com/office/officeart/2005/8/layout/target3"/>
    <dgm:cxn modelId="{29ACB5FF-7422-4E79-B293-54358B88BD40}" type="presOf" srcId="{3E4CCA96-27D4-4619-8426-7A40E35D7024}" destId="{25E20D9D-D15D-4F36-AA53-4F78298D490E}" srcOrd="1" destOrd="0" presId="urn:microsoft.com/office/officeart/2005/8/layout/target3"/>
    <dgm:cxn modelId="{35C577FD-3856-46DA-8593-222FBDDB61F0}" type="presParOf" srcId="{55C7F0DF-9865-48A4-AD1B-ECD7D472DCF4}" destId="{3B0F3A03-F289-4C94-8306-9DB84C6A6F0A}" srcOrd="0" destOrd="0" presId="urn:microsoft.com/office/officeart/2005/8/layout/target3"/>
    <dgm:cxn modelId="{4F27E0AF-C749-4992-8260-712FCB4E3ABD}" type="presParOf" srcId="{55C7F0DF-9865-48A4-AD1B-ECD7D472DCF4}" destId="{B0EF464E-DBAD-45E1-9BA9-6577C23D8436}" srcOrd="1" destOrd="0" presId="urn:microsoft.com/office/officeart/2005/8/layout/target3"/>
    <dgm:cxn modelId="{42A6FAEB-D769-4E2D-B4C0-ABBBC981AD4D}" type="presParOf" srcId="{55C7F0DF-9865-48A4-AD1B-ECD7D472DCF4}" destId="{3633C856-B598-48E8-A592-728B54C2A36E}" srcOrd="2" destOrd="0" presId="urn:microsoft.com/office/officeart/2005/8/layout/target3"/>
    <dgm:cxn modelId="{896D8842-781A-46E4-902D-2E7602D975FE}" type="presParOf" srcId="{55C7F0DF-9865-48A4-AD1B-ECD7D472DCF4}" destId="{25E20D9D-D15D-4F36-AA53-4F78298D490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27F9ED-0754-430D-9FD9-97C092F437CB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D1AE55-C921-4DEF-966D-FFA0F0A7C16B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  <a:latin typeface="Georgia" pitchFamily="18" charset="0"/>
            </a:rPr>
            <a:t>Некоторые учёные считают , что динозавры вымерли от взрыва вулкана</a:t>
          </a:r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5F58AFAF-BC73-45CA-928A-1466BA28BEA0}" type="parTrans" cxnId="{0EA0EE6E-E629-4A5F-8E1C-3CED424FD1D2}">
      <dgm:prSet/>
      <dgm:spPr/>
      <dgm:t>
        <a:bodyPr/>
        <a:lstStyle/>
        <a:p>
          <a:endParaRPr lang="ru-RU"/>
        </a:p>
      </dgm:t>
    </dgm:pt>
    <dgm:pt modelId="{C0A78D8D-D97E-45BE-927A-FAE07CD88037}" type="sibTrans" cxnId="{0EA0EE6E-E629-4A5F-8E1C-3CED424FD1D2}">
      <dgm:prSet/>
      <dgm:spPr/>
      <dgm:t>
        <a:bodyPr/>
        <a:lstStyle/>
        <a:p>
          <a:endParaRPr lang="ru-RU"/>
        </a:p>
      </dgm:t>
    </dgm:pt>
    <dgm:pt modelId="{D3EECBD6-F9E0-4B00-B15E-F2AAE318AC95}" type="pres">
      <dgm:prSet presAssocID="{4A27F9ED-0754-430D-9FD9-97C092F437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7F150-B7F8-42F6-B6DE-FDFFE0297CF7}" type="pres">
      <dgm:prSet presAssocID="{C3D1AE55-C921-4DEF-966D-FFA0F0A7C16B}" presName="circle1" presStyleLbl="node1" presStyleIdx="0" presStyleCnt="1"/>
      <dgm:spPr/>
    </dgm:pt>
    <dgm:pt modelId="{CCCE5B28-1BB3-4EF6-B0A2-F521CF7B8B8A}" type="pres">
      <dgm:prSet presAssocID="{C3D1AE55-C921-4DEF-966D-FFA0F0A7C16B}" presName="space" presStyleCnt="0"/>
      <dgm:spPr/>
    </dgm:pt>
    <dgm:pt modelId="{DD2D38E2-5263-4022-8040-58CC2C434448}" type="pres">
      <dgm:prSet presAssocID="{C3D1AE55-C921-4DEF-966D-FFA0F0A7C16B}" presName="rect1" presStyleLbl="alignAcc1" presStyleIdx="0" presStyleCnt="1" custLinFactNeighborX="0"/>
      <dgm:spPr/>
      <dgm:t>
        <a:bodyPr/>
        <a:lstStyle/>
        <a:p>
          <a:endParaRPr lang="ru-RU"/>
        </a:p>
      </dgm:t>
    </dgm:pt>
    <dgm:pt modelId="{8ED032A8-35DF-4E86-B237-CB1B346B2D27}" type="pres">
      <dgm:prSet presAssocID="{C3D1AE55-C921-4DEF-966D-FFA0F0A7C16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71410-1B2B-4778-8A28-7587C8B02CBB}" type="presOf" srcId="{C3D1AE55-C921-4DEF-966D-FFA0F0A7C16B}" destId="{8ED032A8-35DF-4E86-B237-CB1B346B2D27}" srcOrd="1" destOrd="0" presId="urn:microsoft.com/office/officeart/2005/8/layout/target3"/>
    <dgm:cxn modelId="{798CA5E5-B747-4853-A745-B73A9B21C155}" type="presOf" srcId="{4A27F9ED-0754-430D-9FD9-97C092F437CB}" destId="{D3EECBD6-F9E0-4B00-B15E-F2AAE318AC95}" srcOrd="0" destOrd="0" presId="urn:microsoft.com/office/officeart/2005/8/layout/target3"/>
    <dgm:cxn modelId="{0EA0EE6E-E629-4A5F-8E1C-3CED424FD1D2}" srcId="{4A27F9ED-0754-430D-9FD9-97C092F437CB}" destId="{C3D1AE55-C921-4DEF-966D-FFA0F0A7C16B}" srcOrd="0" destOrd="0" parTransId="{5F58AFAF-BC73-45CA-928A-1466BA28BEA0}" sibTransId="{C0A78D8D-D97E-45BE-927A-FAE07CD88037}"/>
    <dgm:cxn modelId="{CA972B24-135C-4445-9345-96E01EEBB3AD}" type="presOf" srcId="{C3D1AE55-C921-4DEF-966D-FFA0F0A7C16B}" destId="{DD2D38E2-5263-4022-8040-58CC2C434448}" srcOrd="0" destOrd="0" presId="urn:microsoft.com/office/officeart/2005/8/layout/target3"/>
    <dgm:cxn modelId="{96725E9C-BF5C-42BB-BBED-9984C07D56C5}" type="presParOf" srcId="{D3EECBD6-F9E0-4B00-B15E-F2AAE318AC95}" destId="{4727F150-B7F8-42F6-B6DE-FDFFE0297CF7}" srcOrd="0" destOrd="0" presId="urn:microsoft.com/office/officeart/2005/8/layout/target3"/>
    <dgm:cxn modelId="{E9380B4A-72B5-438C-9CA4-FFF64B45BC80}" type="presParOf" srcId="{D3EECBD6-F9E0-4B00-B15E-F2AAE318AC95}" destId="{CCCE5B28-1BB3-4EF6-B0A2-F521CF7B8B8A}" srcOrd="1" destOrd="0" presId="urn:microsoft.com/office/officeart/2005/8/layout/target3"/>
    <dgm:cxn modelId="{94262309-7F22-4287-B56D-395546CCDB64}" type="presParOf" srcId="{D3EECBD6-F9E0-4B00-B15E-F2AAE318AC95}" destId="{DD2D38E2-5263-4022-8040-58CC2C434448}" srcOrd="2" destOrd="0" presId="urn:microsoft.com/office/officeart/2005/8/layout/target3"/>
    <dgm:cxn modelId="{12139E80-5A7A-4891-A4BE-C49183489280}" type="presParOf" srcId="{D3EECBD6-F9E0-4B00-B15E-F2AAE318AC95}" destId="{8ED032A8-35DF-4E86-B237-CB1B346B2D2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5AD774-8B6F-4808-945F-8CC79EE0E835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CC9EBA-879A-4CC1-B07B-75E50E3ADDC2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  <a:latin typeface="Georgia" pitchFamily="18" charset="0"/>
            </a:rPr>
            <a:t>Другие учёные думают , что динозавры вымерли из-за появления цветковых растений</a:t>
          </a:r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5E52D81F-9D37-40C4-8677-6F4AB83884EB}" type="parTrans" cxnId="{340397DA-53A2-4125-837D-E75C51D5AFB2}">
      <dgm:prSet/>
      <dgm:spPr/>
      <dgm:t>
        <a:bodyPr/>
        <a:lstStyle/>
        <a:p>
          <a:endParaRPr lang="ru-RU"/>
        </a:p>
      </dgm:t>
    </dgm:pt>
    <dgm:pt modelId="{995E20E4-98F9-4540-8F3A-62C409A33A91}" type="sibTrans" cxnId="{340397DA-53A2-4125-837D-E75C51D5AFB2}">
      <dgm:prSet/>
      <dgm:spPr/>
      <dgm:t>
        <a:bodyPr/>
        <a:lstStyle/>
        <a:p>
          <a:endParaRPr lang="ru-RU"/>
        </a:p>
      </dgm:t>
    </dgm:pt>
    <dgm:pt modelId="{3BDF13A7-5573-4FB5-A1B1-0A7ACD0A20F3}" type="pres">
      <dgm:prSet presAssocID="{6F5AD774-8B6F-4808-945F-8CC79EE0E8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772E4-EB50-4813-9BA4-14A7CE64494E}" type="pres">
      <dgm:prSet presAssocID="{82CC9EBA-879A-4CC1-B07B-75E50E3ADDC2}" presName="circle1" presStyleLbl="node1" presStyleIdx="0" presStyleCnt="1"/>
      <dgm:spPr/>
    </dgm:pt>
    <dgm:pt modelId="{04124DED-D71C-4C24-B8C0-035C90FADCB6}" type="pres">
      <dgm:prSet presAssocID="{82CC9EBA-879A-4CC1-B07B-75E50E3ADDC2}" presName="space" presStyleCnt="0"/>
      <dgm:spPr/>
    </dgm:pt>
    <dgm:pt modelId="{6E48F8F2-1F1F-4C9D-AA1D-6C9286F01301}" type="pres">
      <dgm:prSet presAssocID="{82CC9EBA-879A-4CC1-B07B-75E50E3ADDC2}" presName="rect1" presStyleLbl="alignAcc1" presStyleIdx="0" presStyleCnt="1"/>
      <dgm:spPr/>
      <dgm:t>
        <a:bodyPr/>
        <a:lstStyle/>
        <a:p>
          <a:endParaRPr lang="ru-RU"/>
        </a:p>
      </dgm:t>
    </dgm:pt>
    <dgm:pt modelId="{0CEC433D-9205-49BE-A6C5-681CD4AF99AD}" type="pres">
      <dgm:prSet presAssocID="{82CC9EBA-879A-4CC1-B07B-75E50E3ADDC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36C2B-C290-4DB0-AE37-453322888B1B}" type="presOf" srcId="{82CC9EBA-879A-4CC1-B07B-75E50E3ADDC2}" destId="{0CEC433D-9205-49BE-A6C5-681CD4AF99AD}" srcOrd="1" destOrd="0" presId="urn:microsoft.com/office/officeart/2005/8/layout/target3"/>
    <dgm:cxn modelId="{8EFEC08B-718A-42B3-BAC3-E16627804E0D}" type="presOf" srcId="{82CC9EBA-879A-4CC1-B07B-75E50E3ADDC2}" destId="{6E48F8F2-1F1F-4C9D-AA1D-6C9286F01301}" srcOrd="0" destOrd="0" presId="urn:microsoft.com/office/officeart/2005/8/layout/target3"/>
    <dgm:cxn modelId="{497F3939-2C35-4D05-8D24-FB6FBE4708BA}" type="presOf" srcId="{6F5AD774-8B6F-4808-945F-8CC79EE0E835}" destId="{3BDF13A7-5573-4FB5-A1B1-0A7ACD0A20F3}" srcOrd="0" destOrd="0" presId="urn:microsoft.com/office/officeart/2005/8/layout/target3"/>
    <dgm:cxn modelId="{340397DA-53A2-4125-837D-E75C51D5AFB2}" srcId="{6F5AD774-8B6F-4808-945F-8CC79EE0E835}" destId="{82CC9EBA-879A-4CC1-B07B-75E50E3ADDC2}" srcOrd="0" destOrd="0" parTransId="{5E52D81F-9D37-40C4-8677-6F4AB83884EB}" sibTransId="{995E20E4-98F9-4540-8F3A-62C409A33A91}"/>
    <dgm:cxn modelId="{CB23BFCE-F254-4CB3-B33F-BBFFD0EA8246}" type="presParOf" srcId="{3BDF13A7-5573-4FB5-A1B1-0A7ACD0A20F3}" destId="{A7A772E4-EB50-4813-9BA4-14A7CE64494E}" srcOrd="0" destOrd="0" presId="urn:microsoft.com/office/officeart/2005/8/layout/target3"/>
    <dgm:cxn modelId="{A4A07568-C3CA-4C2F-9EC9-062B8652E5A3}" type="presParOf" srcId="{3BDF13A7-5573-4FB5-A1B1-0A7ACD0A20F3}" destId="{04124DED-D71C-4C24-B8C0-035C90FADCB6}" srcOrd="1" destOrd="0" presId="urn:microsoft.com/office/officeart/2005/8/layout/target3"/>
    <dgm:cxn modelId="{A220F8E5-6251-4521-97EC-76A3D7DC2634}" type="presParOf" srcId="{3BDF13A7-5573-4FB5-A1B1-0A7ACD0A20F3}" destId="{6E48F8F2-1F1F-4C9D-AA1D-6C9286F01301}" srcOrd="2" destOrd="0" presId="urn:microsoft.com/office/officeart/2005/8/layout/target3"/>
    <dgm:cxn modelId="{911AF582-2AB0-4C14-99B8-4748AAA527B9}" type="presParOf" srcId="{3BDF13A7-5573-4FB5-A1B1-0A7ACD0A20F3}" destId="{0CEC433D-9205-49BE-A6C5-681CD4AF99A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5D6164-69D7-4159-AB8C-F98BFDFC4D9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F2D209-9BD6-4964-A06E-374D8E5783CA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  <a:latin typeface="Georgia" pitchFamily="18" charset="0"/>
            </a:rPr>
            <a:t>Некоторые предполагают , что  динозавры вымерли из-за изменения климата</a:t>
          </a:r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E5DCEDFD-FF3F-4DAF-B9B3-D2CF93F357FB}" type="parTrans" cxnId="{D356195F-23AD-4B6A-96C8-E90F927BC768}">
      <dgm:prSet/>
      <dgm:spPr/>
      <dgm:t>
        <a:bodyPr/>
        <a:lstStyle/>
        <a:p>
          <a:endParaRPr lang="ru-RU"/>
        </a:p>
      </dgm:t>
    </dgm:pt>
    <dgm:pt modelId="{A86976BD-CFDB-4655-B511-E345615977A9}" type="sibTrans" cxnId="{D356195F-23AD-4B6A-96C8-E90F927BC768}">
      <dgm:prSet/>
      <dgm:spPr/>
      <dgm:t>
        <a:bodyPr/>
        <a:lstStyle/>
        <a:p>
          <a:endParaRPr lang="ru-RU"/>
        </a:p>
      </dgm:t>
    </dgm:pt>
    <dgm:pt modelId="{4522CD25-3C6A-4B42-91F9-DDCF51EC2F40}" type="pres">
      <dgm:prSet presAssocID="{3B5D6164-69D7-4159-AB8C-F98BFDFC4D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6168A-CBA1-48DD-8E39-E341CF2A6924}" type="pres">
      <dgm:prSet presAssocID="{D1F2D209-9BD6-4964-A06E-374D8E5783CA}" presName="circle1" presStyleLbl="node1" presStyleIdx="0" presStyleCnt="1"/>
      <dgm:spPr/>
    </dgm:pt>
    <dgm:pt modelId="{A564D21C-90CE-403D-B171-56947F1F9217}" type="pres">
      <dgm:prSet presAssocID="{D1F2D209-9BD6-4964-A06E-374D8E5783CA}" presName="space" presStyleCnt="0"/>
      <dgm:spPr/>
    </dgm:pt>
    <dgm:pt modelId="{2A35A995-572D-4981-86DD-E0D4F572E018}" type="pres">
      <dgm:prSet presAssocID="{D1F2D209-9BD6-4964-A06E-374D8E5783CA}" presName="rect1" presStyleLbl="alignAcc1" presStyleIdx="0" presStyleCnt="1"/>
      <dgm:spPr/>
      <dgm:t>
        <a:bodyPr/>
        <a:lstStyle/>
        <a:p>
          <a:endParaRPr lang="ru-RU"/>
        </a:p>
      </dgm:t>
    </dgm:pt>
    <dgm:pt modelId="{128F57E2-F266-4E38-BB60-7A3E34DAC1D8}" type="pres">
      <dgm:prSet presAssocID="{D1F2D209-9BD6-4964-A06E-374D8E5783C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2D94D-087B-4AF0-9F52-74548AFFFD77}" type="presOf" srcId="{D1F2D209-9BD6-4964-A06E-374D8E5783CA}" destId="{128F57E2-F266-4E38-BB60-7A3E34DAC1D8}" srcOrd="1" destOrd="0" presId="urn:microsoft.com/office/officeart/2005/8/layout/target3"/>
    <dgm:cxn modelId="{545F668B-070B-4F66-AAB2-98BD23CB74AD}" type="presOf" srcId="{D1F2D209-9BD6-4964-A06E-374D8E5783CA}" destId="{2A35A995-572D-4981-86DD-E0D4F572E018}" srcOrd="0" destOrd="0" presId="urn:microsoft.com/office/officeart/2005/8/layout/target3"/>
    <dgm:cxn modelId="{D356195F-23AD-4B6A-96C8-E90F927BC768}" srcId="{3B5D6164-69D7-4159-AB8C-F98BFDFC4D99}" destId="{D1F2D209-9BD6-4964-A06E-374D8E5783CA}" srcOrd="0" destOrd="0" parTransId="{E5DCEDFD-FF3F-4DAF-B9B3-D2CF93F357FB}" sibTransId="{A86976BD-CFDB-4655-B511-E345615977A9}"/>
    <dgm:cxn modelId="{9548D82E-DE24-47B0-9940-5067F9EF5951}" type="presOf" srcId="{3B5D6164-69D7-4159-AB8C-F98BFDFC4D99}" destId="{4522CD25-3C6A-4B42-91F9-DDCF51EC2F40}" srcOrd="0" destOrd="0" presId="urn:microsoft.com/office/officeart/2005/8/layout/target3"/>
    <dgm:cxn modelId="{65C16553-600D-4045-9942-BF590235ABAF}" type="presParOf" srcId="{4522CD25-3C6A-4B42-91F9-DDCF51EC2F40}" destId="{1BC6168A-CBA1-48DD-8E39-E341CF2A6924}" srcOrd="0" destOrd="0" presId="urn:microsoft.com/office/officeart/2005/8/layout/target3"/>
    <dgm:cxn modelId="{AF3D563A-B16F-4CB9-80E0-EFA4A1CB7EB5}" type="presParOf" srcId="{4522CD25-3C6A-4B42-91F9-DDCF51EC2F40}" destId="{A564D21C-90CE-403D-B171-56947F1F9217}" srcOrd="1" destOrd="0" presId="urn:microsoft.com/office/officeart/2005/8/layout/target3"/>
    <dgm:cxn modelId="{BF194525-87CA-4DB7-9A81-FA0FD0E2B494}" type="presParOf" srcId="{4522CD25-3C6A-4B42-91F9-DDCF51EC2F40}" destId="{2A35A995-572D-4981-86DD-E0D4F572E018}" srcOrd="2" destOrd="0" presId="urn:microsoft.com/office/officeart/2005/8/layout/target3"/>
    <dgm:cxn modelId="{A10F7690-E94B-4747-AC14-6F913BECA914}" type="presParOf" srcId="{4522CD25-3C6A-4B42-91F9-DDCF51EC2F40}" destId="{128F57E2-F266-4E38-BB60-7A3E34DAC1D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34655-77D6-4F40-9B06-00A9E2022768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624B84-BD41-4D2A-94C0-711DF32C7F32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  <a:latin typeface="Georgia" pitchFamily="18" charset="0"/>
            </a:rPr>
            <a:t>Вывод</a:t>
          </a:r>
          <a:endParaRPr lang="ru-RU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0D6D4FEB-7BB1-494D-95B2-0AB741D38394}" type="parTrans" cxnId="{3CA89842-1112-4639-8123-D9AB685E93A0}">
      <dgm:prSet/>
      <dgm:spPr/>
      <dgm:t>
        <a:bodyPr/>
        <a:lstStyle/>
        <a:p>
          <a:endParaRPr lang="ru-RU"/>
        </a:p>
      </dgm:t>
    </dgm:pt>
    <dgm:pt modelId="{A821C1DD-08E5-4485-8055-0882FAC45E14}" type="sibTrans" cxnId="{3CA89842-1112-4639-8123-D9AB685E93A0}">
      <dgm:prSet/>
      <dgm:spPr/>
      <dgm:t>
        <a:bodyPr/>
        <a:lstStyle/>
        <a:p>
          <a:endParaRPr lang="ru-RU"/>
        </a:p>
      </dgm:t>
    </dgm:pt>
    <dgm:pt modelId="{4DDF124D-E218-4EBA-9D77-1C3104F958C9}" type="pres">
      <dgm:prSet presAssocID="{F2234655-77D6-4F40-9B06-00A9E20227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35ADC-4DE6-4C44-B524-5C5004FD70B9}" type="pres">
      <dgm:prSet presAssocID="{84624B84-BD41-4D2A-94C0-711DF32C7F32}" presName="circle1" presStyleLbl="node1" presStyleIdx="0" presStyleCnt="1"/>
      <dgm:spPr/>
    </dgm:pt>
    <dgm:pt modelId="{1EAD7CF9-C33A-49BE-BE45-7C90993F72F7}" type="pres">
      <dgm:prSet presAssocID="{84624B84-BD41-4D2A-94C0-711DF32C7F32}" presName="space" presStyleCnt="0"/>
      <dgm:spPr/>
    </dgm:pt>
    <dgm:pt modelId="{406EA074-5AE1-4D5C-906E-3849FD4523BD}" type="pres">
      <dgm:prSet presAssocID="{84624B84-BD41-4D2A-94C0-711DF32C7F32}" presName="rect1" presStyleLbl="alignAcc1" presStyleIdx="0" presStyleCnt="1"/>
      <dgm:spPr/>
      <dgm:t>
        <a:bodyPr/>
        <a:lstStyle/>
        <a:p>
          <a:endParaRPr lang="ru-RU"/>
        </a:p>
      </dgm:t>
    </dgm:pt>
    <dgm:pt modelId="{73033DC2-3220-4EE9-8F3E-3D2BC45043E9}" type="pres">
      <dgm:prSet presAssocID="{84624B84-BD41-4D2A-94C0-711DF32C7F3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9A9B83-250D-44B4-956E-998BD8F3BE6D}" type="presOf" srcId="{84624B84-BD41-4D2A-94C0-711DF32C7F32}" destId="{73033DC2-3220-4EE9-8F3E-3D2BC45043E9}" srcOrd="1" destOrd="0" presId="urn:microsoft.com/office/officeart/2005/8/layout/target3"/>
    <dgm:cxn modelId="{F0897883-A7CB-4A3F-84AB-217277DA91DE}" type="presOf" srcId="{84624B84-BD41-4D2A-94C0-711DF32C7F32}" destId="{406EA074-5AE1-4D5C-906E-3849FD4523BD}" srcOrd="0" destOrd="0" presId="urn:microsoft.com/office/officeart/2005/8/layout/target3"/>
    <dgm:cxn modelId="{3CA89842-1112-4639-8123-D9AB685E93A0}" srcId="{F2234655-77D6-4F40-9B06-00A9E2022768}" destId="{84624B84-BD41-4D2A-94C0-711DF32C7F32}" srcOrd="0" destOrd="0" parTransId="{0D6D4FEB-7BB1-494D-95B2-0AB741D38394}" sibTransId="{A821C1DD-08E5-4485-8055-0882FAC45E14}"/>
    <dgm:cxn modelId="{54A2940E-AA30-46FF-A82C-0B858F6F4AD1}" type="presOf" srcId="{F2234655-77D6-4F40-9B06-00A9E2022768}" destId="{4DDF124D-E218-4EBA-9D77-1C3104F958C9}" srcOrd="0" destOrd="0" presId="urn:microsoft.com/office/officeart/2005/8/layout/target3"/>
    <dgm:cxn modelId="{98F2F498-2526-4FB5-9FA2-9EFBE381B9B6}" type="presParOf" srcId="{4DDF124D-E218-4EBA-9D77-1C3104F958C9}" destId="{4F335ADC-4DE6-4C44-B524-5C5004FD70B9}" srcOrd="0" destOrd="0" presId="urn:microsoft.com/office/officeart/2005/8/layout/target3"/>
    <dgm:cxn modelId="{D5435686-3B92-43EF-8ECB-7A9054C5678A}" type="presParOf" srcId="{4DDF124D-E218-4EBA-9D77-1C3104F958C9}" destId="{1EAD7CF9-C33A-49BE-BE45-7C90993F72F7}" srcOrd="1" destOrd="0" presId="urn:microsoft.com/office/officeart/2005/8/layout/target3"/>
    <dgm:cxn modelId="{BA426BC8-7E2F-4C14-A255-188756E5EB38}" type="presParOf" srcId="{4DDF124D-E218-4EBA-9D77-1C3104F958C9}" destId="{406EA074-5AE1-4D5C-906E-3849FD4523BD}" srcOrd="2" destOrd="0" presId="urn:microsoft.com/office/officeart/2005/8/layout/target3"/>
    <dgm:cxn modelId="{BC0D9643-FACB-4EFB-AB25-4544F184D127}" type="presParOf" srcId="{4DDF124D-E218-4EBA-9D77-1C3104F958C9}" destId="{73033DC2-3220-4EE9-8F3E-3D2BC45043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9E323-A81A-45E3-AAE4-6B23248B553F}">
      <dsp:nvSpPr>
        <dsp:cNvPr id="0" name=""/>
        <dsp:cNvSpPr/>
      </dsp:nvSpPr>
      <dsp:spPr>
        <a:xfrm rot="5400000">
          <a:off x="4811466" y="-1762283"/>
          <a:ext cx="156932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Узнать кто такие динозавры и выяснить причины исчезновения </a:t>
          </a:r>
          <a:endParaRPr lang="ru-RU" sz="2000" i="1" kern="1200" dirty="0"/>
        </a:p>
      </dsp:txBody>
      <dsp:txXfrm rot="-5400000">
        <a:off x="2962656" y="163135"/>
        <a:ext cx="5190336" cy="1416107"/>
      </dsp:txXfrm>
    </dsp:sp>
    <dsp:sp modelId="{8EAC9FBD-56FF-46F6-9699-5309F1354244}">
      <dsp:nvSpPr>
        <dsp:cNvPr id="0" name=""/>
        <dsp:cNvSpPr/>
      </dsp:nvSpPr>
      <dsp:spPr>
        <a:xfrm>
          <a:off x="10323" y="2"/>
          <a:ext cx="2962656" cy="1741166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Цель исследования:</a:t>
          </a:r>
          <a:endParaRPr lang="ru-RU" sz="2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95320" y="84999"/>
        <a:ext cx="2792662" cy="1571172"/>
      </dsp:txXfrm>
    </dsp:sp>
    <dsp:sp modelId="{A022181D-6F1C-4507-85EB-62136305FA71}">
      <dsp:nvSpPr>
        <dsp:cNvPr id="0" name=""/>
        <dsp:cNvSpPr/>
      </dsp:nvSpPr>
      <dsp:spPr>
        <a:xfrm rot="5400000">
          <a:off x="4361946" y="460257"/>
          <a:ext cx="2457432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Найти информацию о динозаврах: их разновидностях и способах питания. </a:t>
          </a:r>
          <a:endParaRPr lang="ru-RU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2. Выяснить почему вымерли динозавры.      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Georgia" pitchFamily="18" charset="0"/>
            </a:rPr>
            <a:t>3.Рассказать об этом другим детям.</a:t>
          </a:r>
          <a:endParaRPr lang="ru-RU" sz="2000" i="1" kern="1200" dirty="0"/>
        </a:p>
      </dsp:txBody>
      <dsp:txXfrm rot="-5400000">
        <a:off x="2959762" y="1982403"/>
        <a:ext cx="5141838" cy="2217508"/>
      </dsp:txXfrm>
    </dsp:sp>
    <dsp:sp modelId="{F5A96971-B109-4B3B-9505-01884CB90C0F}">
      <dsp:nvSpPr>
        <dsp:cNvPr id="0" name=""/>
        <dsp:cNvSpPr/>
      </dsp:nvSpPr>
      <dsp:spPr>
        <a:xfrm>
          <a:off x="0" y="2005855"/>
          <a:ext cx="2959762" cy="2170605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Задачи исследования:</a:t>
          </a:r>
          <a:endParaRPr lang="ru-RU" sz="2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05960" y="2111815"/>
        <a:ext cx="2747842" cy="19586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99D9-60B5-4EA8-BB7D-BCFBBB9583B5}">
      <dsp:nvSpPr>
        <dsp:cNvPr id="0" name=""/>
        <dsp:cNvSpPr/>
      </dsp:nvSpPr>
      <dsp:spPr>
        <a:xfrm>
          <a:off x="0" y="0"/>
          <a:ext cx="2475656" cy="24756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115CE-24F1-40B1-B143-1B2CA13F2647}">
      <dsp:nvSpPr>
        <dsp:cNvPr id="0" name=""/>
        <dsp:cNvSpPr/>
      </dsp:nvSpPr>
      <dsp:spPr>
        <a:xfrm>
          <a:off x="1237828" y="0"/>
          <a:ext cx="7906172" cy="2475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i="1" kern="1200" cap="all" spc="0" dirty="0" smtClean="0">
              <a:ln w="0"/>
              <a:solidFill>
                <a:srgbClr val="FF0000"/>
              </a:solidFill>
              <a:effectLst/>
              <a:latin typeface="Georgia" pitchFamily="18" charset="0"/>
            </a:rPr>
            <a:t>Спасибо за внимание !!!</a:t>
          </a:r>
          <a:endParaRPr lang="ru-RU" sz="6500" b="1" i="1" kern="1200" cap="all" spc="0" dirty="0">
            <a:ln w="0"/>
            <a:solidFill>
              <a:srgbClr val="FF0000"/>
            </a:solidFill>
            <a:effectLst/>
            <a:latin typeface="Georgia" pitchFamily="18" charset="0"/>
          </a:endParaRPr>
        </a:p>
      </dsp:txBody>
      <dsp:txXfrm>
        <a:off x="1237828" y="0"/>
        <a:ext cx="7906172" cy="2475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AADB-27C7-4578-BCCB-DEC660E2F52C}">
      <dsp:nvSpPr>
        <dsp:cNvPr id="0" name=""/>
        <dsp:cNvSpPr/>
      </dsp:nvSpPr>
      <dsp:spPr>
        <a:xfrm>
          <a:off x="0" y="369390"/>
          <a:ext cx="4365128" cy="78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Georgia" pitchFamily="18" charset="0"/>
            </a:rPr>
            <a:t>Помощь взрослых                                          </a:t>
          </a:r>
          <a:endParaRPr lang="ru-RU" sz="2100" i="1" kern="1200" dirty="0">
            <a:latin typeface="Georgia" pitchFamily="18" charset="0"/>
          </a:endParaRPr>
        </a:p>
      </dsp:txBody>
      <dsp:txXfrm>
        <a:off x="38231" y="407621"/>
        <a:ext cx="4288666" cy="706706"/>
      </dsp:txXfrm>
    </dsp:sp>
    <dsp:sp modelId="{9233A86C-D659-4EEB-8538-D76526502013}">
      <dsp:nvSpPr>
        <dsp:cNvPr id="0" name=""/>
        <dsp:cNvSpPr/>
      </dsp:nvSpPr>
      <dsp:spPr>
        <a:xfrm>
          <a:off x="0" y="1213038"/>
          <a:ext cx="4365128" cy="78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Georgia" pitchFamily="18" charset="0"/>
            </a:rPr>
            <a:t>Чтение книг о динозаврах                                                                          </a:t>
          </a:r>
          <a:endParaRPr lang="ru-RU" sz="2100" i="1" kern="1200" dirty="0">
            <a:latin typeface="Georgia" pitchFamily="18" charset="0"/>
          </a:endParaRPr>
        </a:p>
      </dsp:txBody>
      <dsp:txXfrm>
        <a:off x="38231" y="1251269"/>
        <a:ext cx="4288666" cy="706706"/>
      </dsp:txXfrm>
    </dsp:sp>
    <dsp:sp modelId="{2D23AA23-7F4E-4D30-A744-464A23BB30C2}">
      <dsp:nvSpPr>
        <dsp:cNvPr id="0" name=""/>
        <dsp:cNvSpPr/>
      </dsp:nvSpPr>
      <dsp:spPr>
        <a:xfrm>
          <a:off x="0" y="2056687"/>
          <a:ext cx="4365128" cy="78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Georgia" pitchFamily="18" charset="0"/>
            </a:rPr>
            <a:t>Просмотр документальных фильмов                                              </a:t>
          </a:r>
          <a:endParaRPr lang="ru-RU" sz="2100" i="1" kern="1200" dirty="0">
            <a:latin typeface="Georgia" pitchFamily="18" charset="0"/>
          </a:endParaRPr>
        </a:p>
      </dsp:txBody>
      <dsp:txXfrm>
        <a:off x="38231" y="2094918"/>
        <a:ext cx="4288666" cy="706706"/>
      </dsp:txXfrm>
    </dsp:sp>
    <dsp:sp modelId="{E58661C9-8743-41DD-9D52-94FE093BF400}">
      <dsp:nvSpPr>
        <dsp:cNvPr id="0" name=""/>
        <dsp:cNvSpPr/>
      </dsp:nvSpPr>
      <dsp:spPr>
        <a:xfrm>
          <a:off x="0" y="2900336"/>
          <a:ext cx="4365128" cy="78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Georgia" pitchFamily="18" charset="0"/>
            </a:rPr>
            <a:t>Просмотр мультфильмов                                                                                                                                   </a:t>
          </a:r>
          <a:endParaRPr lang="ru-RU" sz="2100" i="1" kern="1200" dirty="0">
            <a:latin typeface="Georgia" pitchFamily="18" charset="0"/>
          </a:endParaRPr>
        </a:p>
      </dsp:txBody>
      <dsp:txXfrm>
        <a:off x="38231" y="2938567"/>
        <a:ext cx="4288666" cy="706706"/>
      </dsp:txXfrm>
    </dsp:sp>
    <dsp:sp modelId="{225456DF-6BA2-4005-943B-A525739F40AB}">
      <dsp:nvSpPr>
        <dsp:cNvPr id="0" name=""/>
        <dsp:cNvSpPr/>
      </dsp:nvSpPr>
      <dsp:spPr>
        <a:xfrm>
          <a:off x="0" y="3743985"/>
          <a:ext cx="4365128" cy="78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Georgia" pitchFamily="18" charset="0"/>
            </a:rPr>
            <a:t>Получение информации из  компьютера  </a:t>
          </a:r>
          <a:endParaRPr lang="ru-RU" sz="2100" i="1" kern="1200" dirty="0">
            <a:latin typeface="Georgia" pitchFamily="18" charset="0"/>
          </a:endParaRPr>
        </a:p>
      </dsp:txBody>
      <dsp:txXfrm>
        <a:off x="38231" y="3782216"/>
        <a:ext cx="4288666" cy="706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A99CC-55FB-4FD7-B0FE-4BD61CD2A6A9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45D602-E166-4FED-B08B-E308065E5564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smtClean="0">
              <a:solidFill>
                <a:srgbClr val="FF0000"/>
              </a:solidFill>
              <a:latin typeface="Georgia" pitchFamily="18" charset="0"/>
            </a:rPr>
            <a:t>Методы исследования:</a:t>
          </a:r>
          <a:endParaRPr lang="ru-RU" sz="44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F72B3-2EF4-4DA9-809B-1C4D3FB6EC85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03D89-03B1-4DB3-92D4-13BB5D61E001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i="1" kern="1200" dirty="0" smtClean="0">
              <a:solidFill>
                <a:srgbClr val="FF0000"/>
              </a:solidFill>
              <a:latin typeface="Georgia" pitchFamily="18" charset="0"/>
            </a:rPr>
            <a:t>Виды динозавров</a:t>
          </a:r>
          <a:endParaRPr lang="ru-RU" sz="55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571500" y="0"/>
        <a:ext cx="7658100" cy="1143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F3A03-F289-4C94-8306-9DB84C6A6F0A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3C856-B598-48E8-A592-728B54C2A36E}">
      <dsp:nvSpPr>
        <dsp:cNvPr id="0" name=""/>
        <dsp:cNvSpPr/>
      </dsp:nvSpPr>
      <dsp:spPr>
        <a:xfrm>
          <a:off x="526078" y="0"/>
          <a:ext cx="6088732" cy="1142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«Растущий динозавр»</a:t>
          </a:r>
          <a:endParaRPr lang="ru-RU" sz="4100" b="1" kern="1200" dirty="0"/>
        </a:p>
      </dsp:txBody>
      <dsp:txXfrm>
        <a:off x="526078" y="0"/>
        <a:ext cx="6088732" cy="1142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7F150-B7F8-42F6-B6DE-FDFFE0297CF7}">
      <dsp:nvSpPr>
        <dsp:cNvPr id="0" name=""/>
        <dsp:cNvSpPr/>
      </dsp:nvSpPr>
      <dsp:spPr>
        <a:xfrm>
          <a:off x="0" y="0"/>
          <a:ext cx="1428727" cy="14287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2D38E2-5263-4022-8040-58CC2C434448}">
      <dsp:nvSpPr>
        <dsp:cNvPr id="0" name=""/>
        <dsp:cNvSpPr/>
      </dsp:nvSpPr>
      <dsp:spPr>
        <a:xfrm>
          <a:off x="714364" y="0"/>
          <a:ext cx="8250124" cy="1428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FF0000"/>
              </a:solidFill>
              <a:latin typeface="Georgia" pitchFamily="18" charset="0"/>
            </a:rPr>
            <a:t>Некоторые учёные считают , что динозавры вымерли от взрыва вулкана</a:t>
          </a:r>
          <a:endParaRPr lang="ru-RU" sz="30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714364" y="0"/>
        <a:ext cx="8250124" cy="1428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772E4-EB50-4813-9BA4-14A7CE64494E}">
      <dsp:nvSpPr>
        <dsp:cNvPr id="0" name=""/>
        <dsp:cNvSpPr/>
      </dsp:nvSpPr>
      <dsp:spPr>
        <a:xfrm>
          <a:off x="0" y="0"/>
          <a:ext cx="1439849" cy="14398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8F8F2-1F1F-4C9D-AA1D-6C9286F01301}">
      <dsp:nvSpPr>
        <dsp:cNvPr id="0" name=""/>
        <dsp:cNvSpPr/>
      </dsp:nvSpPr>
      <dsp:spPr>
        <a:xfrm>
          <a:off x="719925" y="0"/>
          <a:ext cx="8244563" cy="1439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FF0000"/>
              </a:solidFill>
              <a:latin typeface="Georgia" pitchFamily="18" charset="0"/>
            </a:rPr>
            <a:t>Другие учёные думают , что динозавры вымерли из-за появления цветковых растений</a:t>
          </a:r>
          <a:endParaRPr lang="ru-RU" sz="30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719925" y="0"/>
        <a:ext cx="8244563" cy="14398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6168A-CBA1-48DD-8E39-E341CF2A6924}">
      <dsp:nvSpPr>
        <dsp:cNvPr id="0" name=""/>
        <dsp:cNvSpPr/>
      </dsp:nvSpPr>
      <dsp:spPr>
        <a:xfrm>
          <a:off x="0" y="0"/>
          <a:ext cx="1556792" cy="155679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5A995-572D-4981-86DD-E0D4F572E018}">
      <dsp:nvSpPr>
        <dsp:cNvPr id="0" name=""/>
        <dsp:cNvSpPr/>
      </dsp:nvSpPr>
      <dsp:spPr>
        <a:xfrm>
          <a:off x="778396" y="0"/>
          <a:ext cx="8114084" cy="1556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>
              <a:solidFill>
                <a:srgbClr val="FF0000"/>
              </a:solidFill>
              <a:latin typeface="Georgia" pitchFamily="18" charset="0"/>
            </a:rPr>
            <a:t>Некоторые предполагают , что  динозавры вымерли из-за изменения климата</a:t>
          </a:r>
          <a:endParaRPr lang="ru-RU" sz="33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778396" y="0"/>
        <a:ext cx="8114084" cy="15567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35ADC-4DE6-4C44-B524-5C5004FD70B9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EA074-5AE1-4D5C-906E-3849FD4523BD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i="1" kern="1200" dirty="0" smtClean="0">
              <a:solidFill>
                <a:srgbClr val="FF0000"/>
              </a:solidFill>
              <a:latin typeface="Georgia" pitchFamily="18" charset="0"/>
            </a:rPr>
            <a:t>Вывод</a:t>
          </a:r>
          <a:endParaRPr lang="ru-RU" sz="55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571500" y="0"/>
        <a:ext cx="76581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02857" units="1/cm"/>
          <inkml:channelProperty channel="Y" name="resolution" value="40.42105" units="1/cm"/>
        </inkml:channelProperties>
      </inkml:inkSource>
      <inkml:timestamp xml:id="ts0" timeString="2015-04-07T04:11:33.77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546 1093,'0'0,"-49"-49,24-98,-25 73,-24-74,74 50,-25 0,-25-1,50 50,-49 0,49 24,0 1,-25 24</inkml:trace>
  <inkml:trace contextRef="#ctx0" brushRef="#br0" timeOffset="422">0 36,'0'-24,"50"24,124 0,-50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02857" units="1/cm"/>
          <inkml:channelProperty channel="Y" name="resolution" value="40.42105" units="1/cm"/>
        </inkml:channelProperties>
      </inkml:inkSource>
      <inkml:timestamp xml:id="ts0" timeString="2015-04-07T04:11:35.4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11138 0,'0'0,"-75"0,-123 0,74 0,-149 0,-273 0,273 0,1 0,172 0,26 0,148 0,-49 0,25 0,24 0</inkml:trace>
  <inkml:trace contextRef="#ctx0" brushRef="#br0" timeOffset="531">8211 0,'0'0,"-720"0,497 0,-25 0,99 0,-124 0,25 0,-174 0,-198 0,74 0,-471 0,397 0,-124 0,99 0,273 0,25 0,74 0,-75 0,224 0,0 0,-24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CE1B0-D196-4CE3-8736-38AD012E5A2F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73A8-2E98-4AC3-994F-2E211CB9B9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3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73A8-2E98-4AC3-994F-2E211CB9B92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A73A8-2E98-4AC3-994F-2E211CB9B92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E9D64F-BDB5-4C50-9BE6-CDA97779BE00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D5708F-14FB-40C8-9210-58B56FA601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8.gif"/><Relationship Id="rId4" Type="http://schemas.openxmlformats.org/officeDocument/2006/relationships/diagramLayout" Target="../diagrams/layout10.xml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0.gif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9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customXml" Target="../ink/ink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8.emf"/><Relationship Id="rId5" Type="http://schemas.openxmlformats.org/officeDocument/2006/relationships/diagramQuickStyle" Target="../diagrams/quickStyle7.xml"/><Relationship Id="rId10" Type="http://schemas.openxmlformats.org/officeDocument/2006/relationships/customXml" Target="../ink/ink1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4.gif"/><Relationship Id="rId4" Type="http://schemas.openxmlformats.org/officeDocument/2006/relationships/diagramLayout" Target="../diagrams/layout9.xml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tourist-world.org/uploads/posts/2013-01/1357668900_dallol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7973" cy="6858000"/>
          </a:xfrm>
          <a:prstGeom prst="rect">
            <a:avLst/>
          </a:prstGeom>
          <a:noFill/>
        </p:spPr>
      </p:pic>
      <p:pic>
        <p:nvPicPr>
          <p:cNvPr id="19460" name="Picture 4" descr="https://pp.vk.me/c622826/v622826221/31038/LUgwz-28mRs.jpg"/>
          <p:cNvPicPr>
            <a:picLocks noChangeAspect="1" noChangeArrowheads="1"/>
          </p:cNvPicPr>
          <p:nvPr/>
        </p:nvPicPr>
        <p:blipFill>
          <a:blip r:embed="rId4" cstate="print"/>
          <a:srcRect l="16000" r="2667"/>
          <a:stretch>
            <a:fillRect/>
          </a:stretch>
        </p:blipFill>
        <p:spPr bwMode="auto">
          <a:xfrm>
            <a:off x="2411760" y="2276872"/>
            <a:ext cx="4392488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500991" cy="1656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Тема:  «Почему исчезли динозавры» 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9458" name="Picture 2" descr="95722853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2656"/>
            <a:ext cx="1230794" cy="1290457"/>
          </a:xfrm>
          <a:prstGeom prst="rect">
            <a:avLst/>
          </a:prstGeom>
          <a:noFill/>
        </p:spPr>
      </p:pic>
      <p:pic>
        <p:nvPicPr>
          <p:cNvPr id="19466" name="Picture 10" descr="58971729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7032"/>
            <a:ext cx="1890210" cy="29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kamensk-museum.ru/upload/medialibrary/a59/a5910e784721bdebbc6bd55bb46d05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www.kamensk-museum.ru/upload/medialibrary/a59/a5910e784721bdebbc6bd55bb46d05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0838"/>
            <a:ext cx="9144000" cy="4887162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260648"/>
          <a:ext cx="9144000" cy="247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802" name="Picture 10" descr="http://animo2.ucoz.ru/_ph/68/2/80572251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0"/>
            <a:ext cx="1584176" cy="1663956"/>
          </a:xfrm>
          <a:prstGeom prst="rect">
            <a:avLst/>
          </a:prstGeom>
          <a:noFill/>
        </p:spPr>
      </p:pic>
      <p:pic>
        <p:nvPicPr>
          <p:cNvPr id="33804" name="Picture 12" descr="http://animo2.ucoz.ru/_ph/68/2/80572251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404664"/>
            <a:ext cx="1323975" cy="1390651"/>
          </a:xfrm>
          <a:prstGeom prst="rect">
            <a:avLst/>
          </a:prstGeom>
          <a:noFill/>
        </p:spPr>
      </p:pic>
      <p:pic>
        <p:nvPicPr>
          <p:cNvPr id="33806" name="Picture 14" descr="http://animo2.ucoz.ru/_ph/15/1/94477826.jpg?142858139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5333999"/>
            <a:ext cx="1219200" cy="1524001"/>
          </a:xfrm>
          <a:prstGeom prst="rect">
            <a:avLst/>
          </a:prstGeom>
          <a:noFill/>
        </p:spPr>
      </p:pic>
      <p:pic>
        <p:nvPicPr>
          <p:cNvPr id="33808" name="Picture 16" descr="http://animo2.ucoz.ru/_ph/15/1/50610746.jpg?142858139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5438378"/>
            <a:ext cx="1152128" cy="1152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Админ\Downloads\image00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420888"/>
            <a:ext cx="952500" cy="571501"/>
          </a:xfrm>
          <a:prstGeom prst="rect">
            <a:avLst/>
          </a:prstGeom>
          <a:noFill/>
        </p:spPr>
      </p:pic>
      <p:pic>
        <p:nvPicPr>
          <p:cNvPr id="7" name="Picture 2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32656"/>
            <a:ext cx="952500" cy="571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427984" y="1268760"/>
          <a:ext cx="43651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362" name="Picture 2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016869"/>
            <a:ext cx="1979712" cy="1841132"/>
          </a:xfrm>
          <a:prstGeom prst="rect">
            <a:avLst/>
          </a:prstGeom>
          <a:noFill/>
        </p:spPr>
      </p:pic>
      <p:pic>
        <p:nvPicPr>
          <p:cNvPr id="15364" name="Picture 4" descr="https://pp.vk.me/c622826/v622826221/31042/2VO6a_Sys_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28799"/>
            <a:ext cx="4203860" cy="321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5517232"/>
            <a:ext cx="1440160" cy="1340768"/>
          </a:xfrm>
          <a:prstGeom prst="rect">
            <a:avLst/>
          </a:prstGeom>
          <a:noFill/>
        </p:spPr>
      </p:pic>
      <p:pic>
        <p:nvPicPr>
          <p:cNvPr id="15368" name="Picture 8" descr="http://group132.ucoz.ru/compute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720" y="4293096"/>
            <a:ext cx="227687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несколько документов 4"/>
          <p:cNvSpPr/>
          <p:nvPr/>
        </p:nvSpPr>
        <p:spPr>
          <a:xfrm>
            <a:off x="3707904" y="1484784"/>
            <a:ext cx="5112568" cy="5184576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Динозавров около 100 видов. По способу питания делятся на хищников и растительноядных . Некоторые динозавры имеют крылья и умеют летать. </a:t>
            </a:r>
          </a:p>
          <a:p>
            <a:pPr algn="ctr"/>
            <a:endParaRPr lang="ru-RU" sz="2400" dirty="0"/>
          </a:p>
        </p:txBody>
      </p:sp>
      <p:pic>
        <p:nvPicPr>
          <p:cNvPr id="12290" name="Picture 2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0875" y="1628800"/>
            <a:ext cx="5953125" cy="764704"/>
          </a:xfrm>
          <a:prstGeom prst="rect">
            <a:avLst/>
          </a:prstGeom>
          <a:noFill/>
        </p:spPr>
      </p:pic>
      <p:pic>
        <p:nvPicPr>
          <p:cNvPr id="12292" name="Picture 4" descr="https://pp.vk.me/c622826/v622826221/3104c/6i9rrYJSbM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48880"/>
            <a:ext cx="38519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96275" y="5805264"/>
            <a:ext cx="847725" cy="7334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15616" y="188640"/>
          <a:ext cx="66602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1484784"/>
            <a:ext cx="3419872" cy="5373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b="1" i="1" dirty="0" smtClean="0">
                <a:latin typeface="Georgia" pitchFamily="18" charset="0"/>
              </a:rPr>
              <a:t>Инструкция:</a:t>
            </a:r>
          </a:p>
          <a:p>
            <a:r>
              <a:rPr lang="ru-RU" sz="2900" i="1" dirty="0" smtClean="0">
                <a:latin typeface="Georgia" pitchFamily="18" charset="0"/>
              </a:rPr>
              <a:t>Поместите яйцо в контейнер и наполните водой так, чтобы вода полностью закрывала яйцо.</a:t>
            </a:r>
          </a:p>
          <a:p>
            <a:r>
              <a:rPr lang="ru-RU" sz="2900" i="1" dirty="0" smtClean="0">
                <a:latin typeface="Georgia" pitchFamily="18" charset="0"/>
              </a:rPr>
              <a:t>Через 12-24 часа скорлупа начнет медленно трескаться, и из яйца покажется "детеныш".</a:t>
            </a:r>
          </a:p>
          <a:p>
            <a:r>
              <a:rPr lang="ru-RU" sz="2900" i="1" dirty="0" smtClean="0">
                <a:latin typeface="Georgia" pitchFamily="18" charset="0"/>
              </a:rPr>
              <a:t>После того, как </a:t>
            </a:r>
            <a:r>
              <a:rPr lang="ru-RU" sz="2900" i="1" dirty="0" err="1" smtClean="0">
                <a:latin typeface="Georgia" pitchFamily="18" charset="0"/>
              </a:rPr>
              <a:t>спорлупа</a:t>
            </a:r>
            <a:r>
              <a:rPr lang="ru-RU" sz="2900" i="1" dirty="0" smtClean="0">
                <a:latin typeface="Georgia" pitchFamily="18" charset="0"/>
              </a:rPr>
              <a:t> яйца полностью разрушится, вы можете поместить "детеныша" в большую емкость, и наблюдать за его ростом.</a:t>
            </a:r>
          </a:p>
          <a:p>
            <a:endParaRPr lang="ru-RU" dirty="0"/>
          </a:p>
        </p:txBody>
      </p:sp>
      <p:pic>
        <p:nvPicPr>
          <p:cNvPr id="38930" name="Picture 18" descr="Домашний инкубатор - динозавры 509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412776"/>
            <a:ext cx="5652120" cy="5445224"/>
          </a:xfrm>
          <a:prstGeom prst="rect">
            <a:avLst/>
          </a:prstGeom>
          <a:noFill/>
        </p:spPr>
      </p:pic>
      <p:pic>
        <p:nvPicPr>
          <p:cNvPr id="38932" name="Picture 20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333922" cy="13339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88640"/>
          <a:ext cx="8964488" cy="14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Админ\Downloads\668736_705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72816"/>
            <a:ext cx="5436096" cy="5085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Вертикальный свиток 6"/>
          <p:cNvSpPr/>
          <p:nvPr/>
        </p:nvSpPr>
        <p:spPr>
          <a:xfrm>
            <a:off x="4860032" y="1628800"/>
            <a:ext cx="4283968" cy="5229200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Наша атмосфера на 25% состоит из кислорода. 10 миллионов лет назад произошло резкое снижение кислорода  из – за извержения вулкана или столкновения Земли с астероидом. В результате динозавры задохнулись 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uchitel.3dn.ru/_ld/48/9329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157192"/>
            <a:ext cx="1162050" cy="876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16632"/>
          <a:ext cx="8964488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C:\Users\Админ\Downloads\0_7baad_a0133af3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44824"/>
            <a:ext cx="5004048" cy="5013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4427984" y="1628800"/>
            <a:ext cx="4716016" cy="52292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Появление  цветковых растений быстро вытеснило другие виды растений, которыми питались динозавры. При этом появились другие насекомые, которые питаются цветковыми растениями, а насекомые жившие до этого начали вымирать. Такая цепочка привела к гибели динозавров. Им нечем было питаться.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33" name="Picture 9" descr="Динозавры Анимашки, анимационные картинки с кодами для дневников и блогов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517232"/>
            <a:ext cx="1347104" cy="116547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8" y="4813300"/>
              <a:ext cx="196850" cy="3937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510" y="4806822"/>
                <a:ext cx="209805" cy="406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0"/>
              <a:ext cx="4010025" cy="1588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24470" y="-28584"/>
                <a:ext cx="4022985" cy="587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8892480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Админ\Downloads\pictu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72816"/>
            <a:ext cx="5148064" cy="5085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4716016" y="1772816"/>
            <a:ext cx="4427984" cy="5085184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Земле  произошло похолодание на значительной части суши. Для динозавров сложились неблагоприятные условия для жизни, и они вымерли.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c.pics.livejournal.com/mama_tina/41304716/164616/16461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Блок-схема: несколько документов 4"/>
          <p:cNvSpPr/>
          <p:nvPr/>
        </p:nvSpPr>
        <p:spPr>
          <a:xfrm>
            <a:off x="1331640" y="1484784"/>
            <a:ext cx="7344816" cy="3960440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 результате моих исследований я много узнал о жизни динозавров и понял, почему они исчезли. Для них сложились неблагоприятные условия для жизни. Я надеюсь, что  вы тоже      заинтересовались данной темой. </a:t>
            </a:r>
          </a:p>
          <a:p>
            <a:pPr algn="ctr"/>
            <a:endParaRPr lang="ru-RU" dirty="0"/>
          </a:p>
        </p:txBody>
      </p:sp>
      <p:pic>
        <p:nvPicPr>
          <p:cNvPr id="34820" name="Picture 4" descr="скачать бесплатно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17232"/>
            <a:ext cx="1979712" cy="1340769"/>
          </a:xfrm>
          <a:prstGeom prst="rect">
            <a:avLst/>
          </a:prstGeom>
          <a:noFill/>
        </p:spPr>
      </p:pic>
      <p:pic>
        <p:nvPicPr>
          <p:cNvPr id="34824" name="Picture 8" descr="скачать бесплатно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0"/>
            <a:ext cx="2304256" cy="2430272"/>
          </a:xfrm>
          <a:prstGeom prst="rect">
            <a:avLst/>
          </a:prstGeom>
          <a:noFill/>
        </p:spPr>
      </p:pic>
      <p:pic>
        <p:nvPicPr>
          <p:cNvPr id="34826" name="Picture 10" descr="скачать бесплатно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720208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704</TotalTime>
  <Words>318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Тема:  «Почему исчезли динозавры»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динозавры господствовали по миру</dc:title>
  <dc:creator>Админ</dc:creator>
  <cp:lastModifiedBy>Владимир</cp:lastModifiedBy>
  <cp:revision>78</cp:revision>
  <dcterms:created xsi:type="dcterms:W3CDTF">2013-02-12T13:34:18Z</dcterms:created>
  <dcterms:modified xsi:type="dcterms:W3CDTF">2015-05-19T14:20:06Z</dcterms:modified>
</cp:coreProperties>
</file>