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609600"/>
            <a:ext cx="6858000" cy="787063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ru-RU" sz="60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ПРЕЗЕНТАЦИЯ</a:t>
            </a:r>
            <a:endParaRPr lang="ru-RU" sz="60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4267200"/>
            <a:ext cx="7543800" cy="1371600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rgbClr val="00B0F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«ДЕНЬ  и  НОЧЬ.  </a:t>
            </a:r>
          </a:p>
          <a:p>
            <a:pPr algn="ctr"/>
            <a:r>
              <a:rPr lang="ru-RU" sz="3600" b="1" cap="all" dirty="0" smtClean="0">
                <a:ln/>
                <a:solidFill>
                  <a:srgbClr val="00B0F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СОЛНЕЧНОЕ  ЗАТМЕНИЕ.»</a:t>
            </a:r>
            <a:endParaRPr lang="ru-RU" sz="3600" b="1" cap="all" dirty="0">
              <a:ln/>
              <a:solidFill>
                <a:srgbClr val="00B0F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5780782"/>
            <a:ext cx="381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Подготовили: </a:t>
            </a:r>
          </a:p>
          <a:p>
            <a:pPr algn="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Карпова С.С.</a:t>
            </a:r>
          </a:p>
          <a:p>
            <a:pPr algn="r"/>
            <a:r>
              <a:rPr lang="ru-RU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Максимова Е.В</a:t>
            </a:r>
            <a:r>
              <a:rPr lang="ru-RU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2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305800" cy="1447800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ru-RU" sz="5400" b="1" dirty="0" smtClean="0">
                <a:solidFill>
                  <a:srgbClr val="FFC000"/>
                </a:solidFill>
              </a:rPr>
              <a:t>НАША ЗЕМЛЯ ИЗ КОСМОСА</a:t>
            </a:r>
            <a:endParaRPr lang="ru-RU" sz="5400" b="1" dirty="0">
              <a:solidFill>
                <a:srgbClr val="FFC000"/>
              </a:solidFill>
            </a:endParaRPr>
          </a:p>
        </p:txBody>
      </p:sp>
      <p:pic>
        <p:nvPicPr>
          <p:cNvPr id="1026" name="Picture 2" descr="C:\Users\Elena\Desktop\Интнресные фото из интернета\5658455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7366000" cy="5524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4114800"/>
            <a:ext cx="8534400" cy="1981200"/>
          </a:xfrm>
        </p:spPr>
        <p:txBody>
          <a:bodyPr>
            <a:prstTxWarp prst="textArchDown">
              <a:avLst>
                <a:gd name="adj" fmla="val 21557297"/>
              </a:avLst>
            </a:prstTxWarp>
            <a:norm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ТАК ЗЕМЛЯ ОСВЕЩАЕТСЯ СОЛНЦЕМ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2050" name="Picture 2" descr="C:\Users\Elena\Desktop\Интнресные фото из интернета\space_085-crop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0"/>
            <a:ext cx="7239000" cy="54265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prstTxWarp prst="textChevron">
              <a:avLst/>
            </a:prstTxWarp>
            <a:no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ДВИЖЕНИЕ ЛУНЫ ВОКРУГ СОЛНЦА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1026" name="Picture 2" descr="C:\Users\Elena\Desktop\Интнресные фото из интернета\6ffa73ea855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447800"/>
            <a:ext cx="7347144" cy="525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C000"/>
                </a:solidFill>
              </a:rPr>
              <a:t>СОЛНЦЕ- ЗЕМЛЯ- ЛУНА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pic>
        <p:nvPicPr>
          <p:cNvPr id="3074" name="Picture 2" descr="C:\Users\Elena\Desktop\Интнресные фото из интернета\BC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524000"/>
            <a:ext cx="7285762" cy="5029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648200" y="2514600"/>
            <a:ext cx="914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3505200"/>
            <a:ext cx="6096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4724400"/>
            <a:ext cx="914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1981200"/>
            <a:ext cx="533400" cy="381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C000"/>
                </a:solidFill>
              </a:rPr>
              <a:t>СОЛНЕЧНОЕ ЗАТМЕНИЕ</a:t>
            </a:r>
            <a:endParaRPr lang="ru-RU" sz="6000" b="1" dirty="0">
              <a:solidFill>
                <a:srgbClr val="FFC000"/>
              </a:solidFill>
            </a:endParaRPr>
          </a:p>
        </p:txBody>
      </p:sp>
      <p:pic>
        <p:nvPicPr>
          <p:cNvPr id="3" name="Picture 2" descr="C:\Users\Elena\Desktop\Интнресные фото из интернета\allfons.ru-1746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143000"/>
            <a:ext cx="7361767" cy="5521325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lena\Desktop\Музей Космонавтики картинки\rock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4346575"/>
            <a:ext cx="2527300" cy="25114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1371600"/>
            <a:ext cx="8610600" cy="2103060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КОНЕЦ</a:t>
            </a:r>
            <a:endParaRPr lang="ru-RU" sz="9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19 -0.09468 L -0.78819 -0.816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" y="-36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</Words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НАША ЗЕМЛЯ ИЗ КОСМОСА</vt:lpstr>
      <vt:lpstr>ТАК ЗЕМЛЯ ОСВЕЩАЕТСЯ СОЛНЦЕМ</vt:lpstr>
      <vt:lpstr>ДВИЖЕНИЕ ЛУНЫ ВОКРУГ СОЛНЦА</vt:lpstr>
      <vt:lpstr>СОЛНЦЕ- ЗЕМЛЯ- ЛУНА</vt:lpstr>
      <vt:lpstr>СОЛНЕЧНОЕ ЗАТМЕНИЕ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Elena</cp:lastModifiedBy>
  <cp:revision>23</cp:revision>
  <dcterms:created xsi:type="dcterms:W3CDTF">2015-04-07T19:19:51Z</dcterms:created>
  <dcterms:modified xsi:type="dcterms:W3CDTF">2015-04-23T18:03:37Z</dcterms:modified>
</cp:coreProperties>
</file>