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72" r:id="rId8"/>
    <p:sldId id="273" r:id="rId9"/>
    <p:sldId id="275" r:id="rId10"/>
    <p:sldId id="278" r:id="rId11"/>
    <p:sldId id="264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2_%D0%B8%D1%8E%D0%BB%D1%8F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ru.wikipedia.org/wiki/2009_%D0%B3%D0%BE%D0%B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ru.wikipedia.org/wiki/%D0%9D%D0%B5%D0%BC%D0%B0%D0%BD_(%D1%80%D0%B5%D0%BA%D0%B0)" TargetMode="External"/><Relationship Id="rId4" Type="http://schemas.openxmlformats.org/officeDocument/2006/relationships/hyperlink" Target="http://ru.wikipedia.org/wiki/%D0%9D%D0%B5%D1%80%D0%B8%D1%81_(%D1%80%D0%B5%D0%BA%D0%B0)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4%D1%80%D1%83%D0%BA%D1%88%D1%8F%D0%B9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76672"/>
            <a:ext cx="8568952" cy="3312368"/>
          </a:xfrm>
        </p:spPr>
        <p:txBody>
          <a:bodyPr>
            <a:normAutofit/>
          </a:bodyPr>
          <a:lstStyle/>
          <a:p>
            <a:r>
              <a:rPr lang="ru-RU" dirty="0" smtClean="0"/>
              <a:t>Фестиваль национальных культур</a:t>
            </a:r>
            <a:br>
              <a:rPr lang="ru-RU" dirty="0" smtClean="0"/>
            </a:br>
            <a:r>
              <a:rPr lang="ru-RU" dirty="0" smtClean="0"/>
              <a:t>литовская Республика</a:t>
            </a:r>
            <a:br>
              <a:rPr lang="ru-RU" dirty="0" smtClean="0"/>
            </a:br>
            <a:r>
              <a:rPr lang="en-US" dirty="0" smtClean="0"/>
              <a:t> </a:t>
            </a:r>
            <a:r>
              <a:rPr lang="en-US" dirty="0" err="1" smtClean="0"/>
              <a:t>Lietuvos</a:t>
            </a:r>
            <a:r>
              <a:rPr lang="en-US" dirty="0" smtClean="0"/>
              <a:t> </a:t>
            </a:r>
            <a:r>
              <a:rPr lang="en-US" dirty="0" err="1" smtClean="0"/>
              <a:t>Respublikos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61048"/>
            <a:ext cx="6400800" cy="194421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Подготовила Авсеевич И.М. воспитатель подготовительной группы МАДОУ </a:t>
            </a:r>
            <a:r>
              <a:rPr lang="ru-RU" dirty="0" err="1" smtClean="0"/>
              <a:t>ЦРР-детский</a:t>
            </a:r>
            <a:r>
              <a:rPr lang="ru-RU" dirty="0" smtClean="0"/>
              <a:t> сад № 9 «Улыбка»</a:t>
            </a:r>
          </a:p>
          <a:p>
            <a:r>
              <a:rPr lang="ru-RU" dirty="0" smtClean="0"/>
              <a:t>г. Светлый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4724400"/>
            <a:ext cx="944563" cy="2133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02613" y="2362200"/>
            <a:ext cx="941387" cy="2057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223250" y="0"/>
            <a:ext cx="920750" cy="2133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2362200"/>
            <a:ext cx="952500" cy="2114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0"/>
            <a:ext cx="962025" cy="2114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8153400" y="4686300"/>
            <a:ext cx="990600" cy="2171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905000" y="2409825"/>
            <a:ext cx="952500" cy="2085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4038600" y="2438400"/>
            <a:ext cx="933450" cy="2057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2300" name="Picture 12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172200" y="2438400"/>
            <a:ext cx="946150" cy="2057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2301" name="WordArt 13"/>
          <p:cNvSpPr>
            <a:spLocks noChangeArrowheads="1" noChangeShapeType="1" noTextEdit="1"/>
          </p:cNvSpPr>
          <p:nvPr/>
        </p:nvSpPr>
        <p:spPr bwMode="auto">
          <a:xfrm>
            <a:off x="1143000" y="152400"/>
            <a:ext cx="72390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Национальная  </a:t>
            </a:r>
          </a:p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одежда</a:t>
            </a:r>
          </a:p>
        </p:txBody>
      </p:sp>
      <p:sp>
        <p:nvSpPr>
          <p:cNvPr id="12302" name="WordArt 14"/>
          <p:cNvSpPr>
            <a:spLocks noChangeArrowheads="1" noChangeShapeType="1" noTextEdit="1"/>
          </p:cNvSpPr>
          <p:nvPr/>
        </p:nvSpPr>
        <p:spPr bwMode="auto">
          <a:xfrm>
            <a:off x="1600200" y="4876800"/>
            <a:ext cx="60198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ЛИТВЫ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Национальная кухня Литвы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36512" y="1340768"/>
            <a:ext cx="4752528" cy="551723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Основной продукт национальной кухни - картофель. Всех блюд на его основе не перечесть: картофельные колбаски "</a:t>
            </a:r>
            <a:r>
              <a:rPr lang="ru-RU" dirty="0" err="1" smtClean="0"/>
              <a:t>ведерай</a:t>
            </a:r>
            <a:r>
              <a:rPr lang="ru-RU" dirty="0" smtClean="0"/>
              <a:t>"; картофельные блины "</a:t>
            </a:r>
            <a:r>
              <a:rPr lang="ru-RU" dirty="0" err="1" smtClean="0"/>
              <a:t>жемайчю</a:t>
            </a:r>
            <a:r>
              <a:rPr lang="ru-RU" dirty="0" smtClean="0"/>
              <a:t> </a:t>
            </a:r>
            <a:r>
              <a:rPr lang="ru-RU" dirty="0" err="1" smtClean="0"/>
              <a:t>блинай</a:t>
            </a:r>
            <a:r>
              <a:rPr lang="ru-RU" dirty="0" smtClean="0"/>
              <a:t>" ; картофельный пудинг "</a:t>
            </a:r>
            <a:r>
              <a:rPr lang="ru-RU" dirty="0" err="1" smtClean="0"/>
              <a:t>плокштайнис</a:t>
            </a:r>
            <a:r>
              <a:rPr lang="ru-RU" dirty="0" smtClean="0"/>
              <a:t>" ; зразы из картофеля "</a:t>
            </a:r>
            <a:r>
              <a:rPr lang="ru-RU" dirty="0" err="1" smtClean="0"/>
              <a:t>цепелинай</a:t>
            </a:r>
            <a:r>
              <a:rPr lang="ru-RU" dirty="0" smtClean="0"/>
              <a:t>" со свиными шкварками; запеченные картофельные палочки под сметанным соусом с салом "</a:t>
            </a:r>
            <a:r>
              <a:rPr lang="ru-RU" dirty="0" err="1" smtClean="0"/>
              <a:t>швильпикай</a:t>
            </a:r>
            <a:r>
              <a:rPr lang="ru-RU" dirty="0" smtClean="0"/>
              <a:t>", а также "бабка картофельная с грудинкой"; "картофель фаршированный по-литовски", "желудок свиной, фаршированный картофелем". </a:t>
            </a:r>
          </a:p>
          <a:p>
            <a:r>
              <a:rPr lang="ru-RU" dirty="0" smtClean="0"/>
              <a:t>летом готовят холодный литовский борщ из кефира. </a:t>
            </a:r>
          </a:p>
          <a:p>
            <a:r>
              <a:rPr lang="ru-RU" dirty="0" smtClean="0"/>
              <a:t>Копченые угри - тоже характерное для Литвы блюдо.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3074" name="Picture 2" descr="C:\Users\АНТОН\Downloads\кухня литвы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8200" y="1844824"/>
            <a:ext cx="4316288" cy="439248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lt-LT" sz="5400" dirty="0" smtClean="0"/>
              <a:t>Ačiū už dėmesį</a:t>
            </a:r>
            <a:endParaRPr lang="ru-RU" sz="54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6700" dirty="0" smtClean="0"/>
              <a:t>Литва -</a:t>
            </a:r>
            <a:r>
              <a:rPr lang="en-US" sz="6700" dirty="0" smtClean="0"/>
              <a:t> </a:t>
            </a:r>
            <a:r>
              <a:rPr lang="en-US" sz="6700" dirty="0" err="1" smtClean="0"/>
              <a:t>Lietuva</a:t>
            </a:r>
            <a:endParaRPr lang="ru-RU" sz="67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Литва – государство в Европе, на восточном побережье Балтийского моря. </a:t>
            </a:r>
          </a:p>
          <a:p>
            <a:r>
              <a:rPr lang="ru-RU" dirty="0" smtClean="0"/>
              <a:t>На севере граничит с Латвией, на юго-востоке - с Белоруссией, на юго-западе - </a:t>
            </a:r>
            <a:r>
              <a:rPr lang="ru-RU" dirty="0" err="1" smtClean="0"/>
              <a:t>c</a:t>
            </a:r>
            <a:r>
              <a:rPr lang="ru-RU" dirty="0" smtClean="0"/>
              <a:t> Польшей и Калининградской областью России. </a:t>
            </a:r>
          </a:p>
          <a:p>
            <a:r>
              <a:rPr lang="ru-RU" dirty="0" smtClean="0"/>
              <a:t>Общая площадь - 65 300 кв.км.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Picture 4" descr="Литва_АТД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66151" y="1844824"/>
            <a:ext cx="4520649" cy="410445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Президент Литвы 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 flipH="1">
            <a:off x="8686800" y="1600200"/>
            <a:ext cx="4572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51720" y="1916832"/>
            <a:ext cx="5292725" cy="4097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051720" y="5934670"/>
            <a:ext cx="5256584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b="1" dirty="0"/>
              <a:t>Даля́ </a:t>
            </a:r>
            <a:r>
              <a:rPr lang="ru-RU" b="1" dirty="0" err="1"/>
              <a:t>Грибауска́йте</a:t>
            </a:r>
            <a:endParaRPr lang="ru-RU" b="1" dirty="0"/>
          </a:p>
          <a:p>
            <a:pPr algn="ctr"/>
            <a:r>
              <a:rPr lang="ru-RU" b="1" dirty="0"/>
              <a:t>(вступила в должность </a:t>
            </a:r>
          </a:p>
          <a:p>
            <a:pPr algn="ctr"/>
            <a:r>
              <a:rPr lang="ru-RU" b="1" dirty="0">
                <a:hlinkClick r:id="rId3" tooltip="12 июля"/>
              </a:rPr>
              <a:t>12 июля</a:t>
            </a:r>
            <a:r>
              <a:rPr lang="ru-RU" b="1" dirty="0"/>
              <a:t> </a:t>
            </a:r>
            <a:r>
              <a:rPr lang="ru-RU" b="1" dirty="0">
                <a:hlinkClick r:id="rId4" tooltip="2009 год"/>
              </a:rPr>
              <a:t>2009 года</a:t>
            </a:r>
            <a:r>
              <a:rPr lang="ru-RU" dirty="0"/>
              <a:t> </a:t>
            </a:r>
            <a:r>
              <a:rPr lang="ru-RU" b="1" dirty="0"/>
              <a:t>)</a:t>
            </a:r>
            <a:r>
              <a:rPr lang="ru-RU" dirty="0"/>
              <a:t>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Флаг  Литвы</a:t>
            </a:r>
            <a:endParaRPr lang="ru-RU" sz="5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1960" y="1600200"/>
            <a:ext cx="4752528" cy="506916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11760" y="2204864"/>
            <a:ext cx="403860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Герб Литвы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11760" y="1628800"/>
            <a:ext cx="4495800" cy="492514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6" name="Picture 4" descr="528px-Coat_of_Arms_of_Lithuania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55776" y="1470344"/>
            <a:ext cx="4607024" cy="523525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Столица Литовской республики – Вильнюс -</a:t>
            </a:r>
            <a:r>
              <a:rPr lang="en-US" dirty="0" smtClean="0"/>
              <a:t> Vilnius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2578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Вильнюс - самый большой город Литвы. </a:t>
            </a:r>
          </a:p>
          <a:p>
            <a:r>
              <a:rPr lang="ru-RU" dirty="0" smtClean="0"/>
              <a:t>Сегодня Старый город Вильнюса - один из самых больших в Европе   (360 га) и основная достопримечательность страны, внесенная в Список Всемирного наследия ЮНЕСКО. </a:t>
            </a:r>
          </a:p>
          <a:p>
            <a:r>
              <a:rPr lang="ru-RU" dirty="0" smtClean="0"/>
              <a:t>Главным украшением Вильнюса считаются церкви и костелы.              Ни в одном городе восточной Европы нет такого собрания великолепных храмов. </a:t>
            </a:r>
          </a:p>
          <a:p>
            <a:r>
              <a:rPr lang="ru-RU" dirty="0" smtClean="0"/>
              <a:t>Вильнюс по праву считается одним из крупнейших выставочных и музейных центров Европы.</a:t>
            </a:r>
          </a:p>
          <a:p>
            <a:endParaRPr lang="ru-RU" dirty="0"/>
          </a:p>
        </p:txBody>
      </p:sp>
      <p:pic>
        <p:nvPicPr>
          <p:cNvPr id="2050" name="Picture 2" descr="C:\Users\АНТОН\Downloads\вильнюс столица литвы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8200" y="1556792"/>
            <a:ext cx="4316288" cy="504056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5029200" cy="336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62400" y="3487738"/>
            <a:ext cx="5181600" cy="344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90" name="AutoShape 10"/>
          <p:cNvSpPr>
            <a:spLocks noChangeArrowheads="1"/>
          </p:cNvSpPr>
          <p:nvPr/>
        </p:nvSpPr>
        <p:spPr bwMode="auto">
          <a:xfrm>
            <a:off x="152400" y="3733800"/>
            <a:ext cx="3657600" cy="2895600"/>
          </a:xfrm>
          <a:prstGeom prst="rightArrow">
            <a:avLst>
              <a:gd name="adj1" fmla="val 50000"/>
              <a:gd name="adj2" fmla="val 3157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381000" y="4905524"/>
            <a:ext cx="34556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400" dirty="0"/>
              <a:t>Крупнейшая река </a:t>
            </a:r>
            <a:r>
              <a:rPr lang="ru-RU" sz="2400" dirty="0" err="1">
                <a:hlinkClick r:id="rId4" tooltip="Нерис (река)"/>
              </a:rPr>
              <a:t>Нерис</a:t>
            </a:r>
            <a:r>
              <a:rPr lang="ru-RU" sz="2400" dirty="0"/>
              <a:t> </a:t>
            </a:r>
          </a:p>
        </p:txBody>
      </p:sp>
      <p:sp>
        <p:nvSpPr>
          <p:cNvPr id="20492" name="AutoShape 12"/>
          <p:cNvSpPr>
            <a:spLocks noChangeArrowheads="1"/>
          </p:cNvSpPr>
          <p:nvPr/>
        </p:nvSpPr>
        <p:spPr bwMode="auto">
          <a:xfrm flipH="1">
            <a:off x="5105400" y="381000"/>
            <a:ext cx="3886200" cy="2895600"/>
          </a:xfrm>
          <a:prstGeom prst="rightArrow">
            <a:avLst>
              <a:gd name="adj1" fmla="val 50000"/>
              <a:gd name="adj2" fmla="val 3355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5320023" y="1552724"/>
            <a:ext cx="38030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2400" dirty="0"/>
              <a:t>Крупнейшая река — </a:t>
            </a:r>
            <a:r>
              <a:rPr lang="ru-RU" sz="2400" dirty="0">
                <a:hlinkClick r:id="rId5" tooltip="Неман (река)"/>
              </a:rPr>
              <a:t>Неман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381000" y="4905524"/>
            <a:ext cx="2616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7129172" y="1552724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endParaRPr lang="ru-RU" sz="2400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1187624" y="1124744"/>
            <a:ext cx="62646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В Литве более 3 тысяч озер.</a:t>
            </a:r>
          </a:p>
          <a:p>
            <a:pPr algn="ctr"/>
            <a:r>
              <a:rPr lang="ru-RU" sz="3200" dirty="0" smtClean="0"/>
              <a:t>Крупнейшее озеро — </a:t>
            </a:r>
            <a:r>
              <a:rPr lang="ru-RU" sz="3200" dirty="0" err="1" smtClean="0">
                <a:hlinkClick r:id="rId3" tooltip="Друкшяй"/>
              </a:rPr>
              <a:t>Друкшяй</a:t>
            </a:r>
            <a:r>
              <a:rPr lang="ru-RU" sz="3200" dirty="0" smtClean="0"/>
              <a:t> на границе Латвии, Литвы и Белоруссии.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WordArt 5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899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Знаменитые люди ЛИТВЫ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76200" y="3346450"/>
            <a:ext cx="9021763" cy="3511550"/>
            <a:chOff x="48" y="576"/>
            <a:chExt cx="5683" cy="2212"/>
          </a:xfrm>
        </p:grpSpPr>
        <p:pic>
          <p:nvPicPr>
            <p:cNvPr id="14340" name="Picture 4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8" y="576"/>
              <a:ext cx="1632" cy="2208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pic>
          <p:nvPicPr>
            <p:cNvPr id="14342" name="Picture 6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632" y="576"/>
              <a:ext cx="2544" cy="2212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14344" name="Rectangle 8"/>
            <p:cNvSpPr>
              <a:spLocks noChangeArrowheads="1"/>
            </p:cNvSpPr>
            <p:nvPr/>
          </p:nvSpPr>
          <p:spPr bwMode="auto">
            <a:xfrm>
              <a:off x="2160" y="2496"/>
              <a:ext cx="1510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dirty="0" err="1"/>
                <a:t>Эймунтас</a:t>
              </a:r>
              <a:r>
                <a:rPr lang="ru-RU" dirty="0"/>
                <a:t> </a:t>
              </a:r>
              <a:r>
                <a:rPr lang="ru-RU" dirty="0" err="1"/>
                <a:t>Някрошюс</a:t>
              </a:r>
              <a:endParaRPr lang="ru-RU" dirty="0"/>
            </a:p>
          </p:txBody>
        </p:sp>
        <p:pic>
          <p:nvPicPr>
            <p:cNvPr id="14345" name="Picture 9" descr="actor-139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176" y="576"/>
              <a:ext cx="1555" cy="2208"/>
            </a:xfrm>
            <a:prstGeom prst="rect">
              <a:avLst/>
            </a:prstGeom>
            <a:noFill/>
            <a:ln w="76200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14346" name="Rectangle 10"/>
            <p:cNvSpPr>
              <a:spLocks noChangeArrowheads="1"/>
            </p:cNvSpPr>
            <p:nvPr/>
          </p:nvSpPr>
          <p:spPr bwMode="auto">
            <a:xfrm>
              <a:off x="4320" y="2496"/>
              <a:ext cx="1359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dirty="0" err="1"/>
                <a:t>Донатас</a:t>
              </a:r>
              <a:r>
                <a:rPr lang="ru-RU" dirty="0"/>
                <a:t> </a:t>
              </a:r>
              <a:r>
                <a:rPr lang="ru-RU" dirty="0" err="1"/>
                <a:t>Банионис</a:t>
              </a:r>
              <a:endParaRPr lang="ru-RU" dirty="0"/>
            </a:p>
          </p:txBody>
        </p:sp>
      </p:grp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2330450" y="1143000"/>
            <a:ext cx="37179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2800" b="1"/>
              <a:t>Литва – это родина </a:t>
            </a:r>
          </a:p>
          <a:p>
            <a:pPr algn="ctr"/>
            <a:r>
              <a:rPr lang="ru-RU" sz="2800" b="1"/>
              <a:t>творческих </a:t>
            </a:r>
          </a:p>
          <a:p>
            <a:pPr algn="ctr"/>
            <a:r>
              <a:rPr lang="ru-RU" sz="2800" b="1"/>
              <a:t>и физически </a:t>
            </a:r>
          </a:p>
          <a:p>
            <a:pPr algn="ctr"/>
            <a:r>
              <a:rPr lang="ru-RU" sz="2800" b="1"/>
              <a:t>крепких людей. </a:t>
            </a:r>
          </a:p>
        </p:txBody>
      </p:sp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553200" y="914400"/>
            <a:ext cx="2571750" cy="22860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999288" y="2833688"/>
            <a:ext cx="2068512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 err="1"/>
              <a:t>Арвидас</a:t>
            </a:r>
            <a:r>
              <a:rPr lang="ru-RU" dirty="0"/>
              <a:t> Сабонис</a:t>
            </a:r>
          </a:p>
        </p:txBody>
      </p:sp>
      <p:pic>
        <p:nvPicPr>
          <p:cNvPr id="14351" name="Picture 1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6200" y="914400"/>
            <a:ext cx="1752600" cy="22860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352425" y="2559050"/>
            <a:ext cx="1476375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 err="1"/>
              <a:t>Кристионас</a:t>
            </a:r>
            <a:r>
              <a:rPr lang="ru-RU" dirty="0"/>
              <a:t> </a:t>
            </a:r>
          </a:p>
          <a:p>
            <a:r>
              <a:rPr lang="ru-RU" dirty="0" err="1"/>
              <a:t>Донелайтис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</TotalTime>
  <Words>252</Words>
  <Application>Microsoft Office PowerPoint</Application>
  <PresentationFormat>Экран (4:3)</PresentationFormat>
  <Paragraphs>43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Фестиваль национальных культур литовская Республика  Lietuvos Respublikos  </vt:lpstr>
      <vt:lpstr> Литва - Lietuva</vt:lpstr>
      <vt:lpstr>Президент Литвы </vt:lpstr>
      <vt:lpstr>Флаг  Литвы</vt:lpstr>
      <vt:lpstr>Герб Литвы</vt:lpstr>
      <vt:lpstr>Столица Литовской республики – Вильнюс - Vilnius</vt:lpstr>
      <vt:lpstr>Слайд 7</vt:lpstr>
      <vt:lpstr>Слайд 8</vt:lpstr>
      <vt:lpstr>Слайд 9</vt:lpstr>
      <vt:lpstr>Слайд 10</vt:lpstr>
      <vt:lpstr>Национальная кухня Литвы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АНТОН</dc:creator>
  <cp:lastModifiedBy>АНТОН</cp:lastModifiedBy>
  <cp:revision>25</cp:revision>
  <dcterms:created xsi:type="dcterms:W3CDTF">2013-11-18T18:22:32Z</dcterms:created>
  <dcterms:modified xsi:type="dcterms:W3CDTF">2013-12-29T21:08:54Z</dcterms:modified>
</cp:coreProperties>
</file>