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3CD01AC-2D05-4F51-9C0F-CCD3E7795FE1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A6322E3-F2F9-4087-B3FE-45891BCA82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01AC-2D05-4F51-9C0F-CCD3E7795FE1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22E3-F2F9-4087-B3FE-45891BCA82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01AC-2D05-4F51-9C0F-CCD3E7795FE1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22E3-F2F9-4087-B3FE-45891BCA82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01AC-2D05-4F51-9C0F-CCD3E7795FE1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22E3-F2F9-4087-B3FE-45891BCA82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01AC-2D05-4F51-9C0F-CCD3E7795FE1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22E3-F2F9-4087-B3FE-45891BCA82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01AC-2D05-4F51-9C0F-CCD3E7795FE1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22E3-F2F9-4087-B3FE-45891BCA82F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01AC-2D05-4F51-9C0F-CCD3E7795FE1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22E3-F2F9-4087-B3FE-45891BCA82F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01AC-2D05-4F51-9C0F-CCD3E7795FE1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22E3-F2F9-4087-B3FE-45891BCA82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01AC-2D05-4F51-9C0F-CCD3E7795FE1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22E3-F2F9-4087-B3FE-45891BCA82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3CD01AC-2D05-4F51-9C0F-CCD3E7795FE1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A6322E3-F2F9-4087-B3FE-45891BCA82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3CD01AC-2D05-4F51-9C0F-CCD3E7795FE1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A6322E3-F2F9-4087-B3FE-45891BCA82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3CD01AC-2D05-4F51-9C0F-CCD3E7795FE1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A6322E3-F2F9-4087-B3FE-45891BCA82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80728"/>
            <a:ext cx="7272808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Обучение детей наблюдательности на улице.</a:t>
            </a:r>
            <a:endParaRPr lang="ru-RU" dirty="0"/>
          </a:p>
        </p:txBody>
      </p:sp>
      <p:pic>
        <p:nvPicPr>
          <p:cNvPr id="6146" name="Picture 2" descr="D:\Елена\аттестация 2014\detskij-travmatizm-na-doro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64903"/>
            <a:ext cx="4471352" cy="299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118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Елена\аттестация 2014\1305549561_det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5" b="5616"/>
          <a:stretch/>
        </p:blipFill>
        <p:spPr bwMode="auto">
          <a:xfrm>
            <a:off x="2267744" y="1628800"/>
            <a:ext cx="6084303" cy="456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836712"/>
            <a:ext cx="7596471" cy="4525963"/>
          </a:xfrm>
        </p:spPr>
        <p:txBody>
          <a:bodyPr/>
          <a:lstStyle/>
          <a:p>
            <a:r>
              <a:rPr lang="ru-RU" dirty="0" smtClean="0"/>
              <a:t>Находясь на улице с ребенком, крепко держите его за руку.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112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704" y="764704"/>
            <a:ext cx="3682752" cy="54726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Учите ребенка наблюдательности. Если у подъезда стоят транспортные средства или растут деревья, кусты, остановитесь, научите ребенка осматриваться по сторонам и определять нет ли опасности приближающегося транспорта. Если у подъезда дома есть движение транспорта, обратите на это его внимание. Вместе с ним посмотрите не приближается ли транспорт.</a:t>
            </a:r>
          </a:p>
        </p:txBody>
      </p:sp>
      <p:pic>
        <p:nvPicPr>
          <p:cNvPr id="4098" name="Picture 2" descr="D:\Елена\аттестация 2014\9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80728"/>
            <a:ext cx="388843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955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869560" cy="1944216"/>
          </a:xfrm>
        </p:spPr>
        <p:txBody>
          <a:bodyPr/>
          <a:lstStyle/>
          <a:p>
            <a:r>
              <a:rPr lang="ru-RU" dirty="0" smtClean="0"/>
              <a:t>При движении по тротуару придерживайтесь стороны подальше от проезжей части. Взрослый должен находиться со стороны проезжей части.</a:t>
            </a:r>
            <a:endParaRPr lang="ru-RU" dirty="0"/>
          </a:p>
        </p:txBody>
      </p:sp>
      <p:pic>
        <p:nvPicPr>
          <p:cNvPr id="1026" name="Picture 2" descr="D:\Елена\аттестация 2014\img_12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0848"/>
            <a:ext cx="594421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859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64705"/>
            <a:ext cx="7551239" cy="1944216"/>
          </a:xfrm>
        </p:spPr>
        <p:txBody>
          <a:bodyPr/>
          <a:lstStyle/>
          <a:p>
            <a:r>
              <a:rPr lang="ru-RU" dirty="0" smtClean="0"/>
              <a:t>Приучайте ребенка , идя по тротуару, внимательно наблюдать за выездом автомобилей из арок дворов и поворотами транспорта на перекрестках.</a:t>
            </a:r>
            <a:endParaRPr lang="ru-RU" dirty="0"/>
          </a:p>
        </p:txBody>
      </p:sp>
      <p:pic>
        <p:nvPicPr>
          <p:cNvPr id="5122" name="Picture 2" descr="D:\Елена\аттестация 2014\9a410c570aace2be27982d8fb7dc45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8920"/>
            <a:ext cx="732801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22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588" y="836712"/>
            <a:ext cx="7560840" cy="252028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При переходе проезжей части дороги остановитесь и осмотритесь по сторонам. Показывайте ребенку следующие действия по осмотру дороги: поворот головы  налево, направо, еще раз налево. Дойдя до разделительной линии, делайте вместе с ним поворот головы направо. Если нет движения транспорта, продолжайте переход, не останавливаясь, а если есть –остановитесь на линии и пропустите транспорт, держа ребенка за руку.</a:t>
            </a:r>
            <a:endParaRPr lang="ru-RU" dirty="0"/>
          </a:p>
        </p:txBody>
      </p:sp>
      <p:pic>
        <p:nvPicPr>
          <p:cNvPr id="4" name="Picture 2" descr="D:\Елена\аттестация 2014\p1810605_jpg_840x840_q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" t="6770" r="5821" b="8331"/>
          <a:stretch/>
        </p:blipFill>
        <p:spPr bwMode="auto">
          <a:xfrm>
            <a:off x="4283968" y="3068960"/>
            <a:ext cx="3960440" cy="292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497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2"/>
            <a:ext cx="7570024" cy="1069579"/>
          </a:xfrm>
        </p:spPr>
        <p:txBody>
          <a:bodyPr/>
          <a:lstStyle/>
          <a:p>
            <a:r>
              <a:rPr lang="ru-RU" dirty="0" smtClean="0"/>
              <a:t>Учите ребенка всматриваться в даль, пропускать приближающийся транспорт.</a:t>
            </a:r>
            <a:endParaRPr lang="ru-RU" dirty="0"/>
          </a:p>
        </p:txBody>
      </p:sp>
      <p:pic>
        <p:nvPicPr>
          <p:cNvPr id="2051" name="Picture 3" descr="D:\Елена\аттестация 2014\bbc5d1b303034fe70699f265b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56" y="2060848"/>
            <a:ext cx="657765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533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1836" y="764704"/>
            <a:ext cx="7715200" cy="23042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Наблюдая за приближающимися транспортными средствами, обращайте внимание ребенка на то, что за большими машинами (автобус, троллейбус) может быть опасность – движущийся на большой скорости легковой автомобиль или мотоцикл. Поэтому лучше подождать, когда большая машина проедет, и убедиться в отсутствии скрытой опасности.</a:t>
            </a:r>
            <a:endParaRPr lang="ru-RU" dirty="0"/>
          </a:p>
        </p:txBody>
      </p:sp>
      <p:pic>
        <p:nvPicPr>
          <p:cNvPr id="3074" name="Picture 2" descr="D:\Елена\аттестация 2014\0_389aa_3e19c655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24944"/>
            <a:ext cx="4686240" cy="317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4651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100</TotalTime>
  <Words>241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Кнопка</vt:lpstr>
      <vt:lpstr>Обучение детей наблюдательности на улице.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детей наблюдательности на упице.</dc:title>
  <dc:creator>User</dc:creator>
  <cp:lastModifiedBy>WORK</cp:lastModifiedBy>
  <cp:revision>13</cp:revision>
  <dcterms:created xsi:type="dcterms:W3CDTF">2014-05-14T18:45:43Z</dcterms:created>
  <dcterms:modified xsi:type="dcterms:W3CDTF">2014-05-21T18:48:41Z</dcterms:modified>
</cp:coreProperties>
</file>