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66" r:id="rId6"/>
    <p:sldId id="260" r:id="rId7"/>
    <p:sldId id="261" r:id="rId8"/>
    <p:sldId id="263" r:id="rId9"/>
    <p:sldId id="270" r:id="rId10"/>
    <p:sldId id="271" r:id="rId11"/>
    <p:sldId id="262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01038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60089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18665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9220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8418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53410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65021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14454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5460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4706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02326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39E9-677B-40C3-8164-31146FE23D1A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16BB-D3F9-4A82-901B-14F90CBE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Оформление раздевальной комнаты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609469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Советы доктора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997152"/>
          </a:xfrm>
        </p:spPr>
      </p:pic>
    </p:spTree>
    <p:extLst>
      <p:ext uri="{BB962C8B-B14F-4D97-AF65-F5344CB8AC3E}">
        <p14:creationId xmlns:p14="http://schemas.microsoft.com/office/powerpoint/2010/main" val="287056192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Консультация для родителей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6343425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Наша дружная семья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56086" y="1764394"/>
            <a:ext cx="566124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751631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Наши именинники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7433" y="2023087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433448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Наши разноцветные шкафчики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556792"/>
            <a:ext cx="4104456" cy="5233838"/>
          </a:xfrm>
        </p:spPr>
      </p:pic>
    </p:spTree>
    <p:extLst>
      <p:ext uri="{BB962C8B-B14F-4D97-AF65-F5344CB8AC3E}">
        <p14:creationId xmlns:p14="http://schemas.microsoft.com/office/powerpoint/2010/main" val="264507256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Зеленый островок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628800"/>
            <a:ext cx="4032448" cy="5040560"/>
          </a:xfrm>
        </p:spPr>
      </p:pic>
    </p:spTree>
    <p:extLst>
      <p:ext uri="{BB962C8B-B14F-4D97-AF65-F5344CB8AC3E}">
        <p14:creationId xmlns:p14="http://schemas.microsoft.com/office/powerpoint/2010/main" val="249100889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Информация для родителей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670" y="1600200"/>
            <a:ext cx="6470847" cy="4853136"/>
          </a:xfrm>
        </p:spPr>
      </p:pic>
    </p:spTree>
    <p:extLst>
      <p:ext uri="{BB962C8B-B14F-4D97-AF65-F5344CB8AC3E}">
        <p14:creationId xmlns:p14="http://schemas.microsoft.com/office/powerpoint/2010/main" val="251917363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Уголок творчества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30619"/>
            <a:ext cx="6257668" cy="4424144"/>
          </a:xfrm>
        </p:spPr>
      </p:pic>
    </p:spTree>
    <p:extLst>
      <p:ext uri="{BB962C8B-B14F-4D97-AF65-F5344CB8AC3E}">
        <p14:creationId xmlns:p14="http://schemas.microsoft.com/office/powerpoint/2010/main" val="333282026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Это надо знать!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7433" y="2023087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79686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Консультация для родителей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482" y="1600200"/>
            <a:ext cx="6470847" cy="4853136"/>
          </a:xfrm>
        </p:spPr>
      </p:pic>
    </p:spTree>
    <p:extLst>
      <p:ext uri="{BB962C8B-B14F-4D97-AF65-F5344CB8AC3E}">
        <p14:creationId xmlns:p14="http://schemas.microsoft.com/office/powerpoint/2010/main" val="3733064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Чем живет наша группа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4416723" cy="331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348880"/>
            <a:ext cx="4038600" cy="3316982"/>
          </a:xfrm>
        </p:spPr>
      </p:pic>
    </p:spTree>
    <p:extLst>
      <p:ext uri="{BB962C8B-B14F-4D97-AF65-F5344CB8AC3E}">
        <p14:creationId xmlns:p14="http://schemas.microsoft.com/office/powerpoint/2010/main" val="209579567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растем с каждым днем!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7648" y="1664803"/>
            <a:ext cx="5328590" cy="4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564767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Наше творчество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48070"/>
            <a:ext cx="4176464" cy="5445224"/>
          </a:xfrm>
        </p:spPr>
      </p:pic>
    </p:spTree>
    <p:extLst>
      <p:ext uri="{BB962C8B-B14F-4D97-AF65-F5344CB8AC3E}">
        <p14:creationId xmlns:p14="http://schemas.microsoft.com/office/powerpoint/2010/main" val="125885179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Оформление раздевальной комнаты </vt:lpstr>
      <vt:lpstr>Зеленый островок</vt:lpstr>
      <vt:lpstr>Информация для родителей</vt:lpstr>
      <vt:lpstr>Уголок творчества</vt:lpstr>
      <vt:lpstr>Это надо знать!</vt:lpstr>
      <vt:lpstr>Консультация для родителей</vt:lpstr>
      <vt:lpstr>Чем живет наша группа</vt:lpstr>
      <vt:lpstr>Мы растем с каждым днем!</vt:lpstr>
      <vt:lpstr>Наше творчество</vt:lpstr>
      <vt:lpstr>Советы доктора</vt:lpstr>
      <vt:lpstr>Консультация для родителей</vt:lpstr>
      <vt:lpstr>Наша дружная семья</vt:lpstr>
      <vt:lpstr>Наши именинники</vt:lpstr>
      <vt:lpstr>Наши разноцветные шкафчики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раздевальной комнаты в первой младшей группе «Сказка»</dc:title>
  <dc:creator>Денис</dc:creator>
  <cp:lastModifiedBy>Денис</cp:lastModifiedBy>
  <cp:revision>13</cp:revision>
  <dcterms:created xsi:type="dcterms:W3CDTF">2015-05-29T19:27:54Z</dcterms:created>
  <dcterms:modified xsi:type="dcterms:W3CDTF">2015-06-01T09:21:21Z</dcterms:modified>
</cp:coreProperties>
</file>