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72" r:id="rId4"/>
    <p:sldId id="273" r:id="rId5"/>
    <p:sldId id="274" r:id="rId6"/>
    <p:sldId id="275" r:id="rId7"/>
    <p:sldId id="276" r:id="rId8"/>
    <p:sldId id="259" r:id="rId9"/>
    <p:sldId id="260" r:id="rId10"/>
    <p:sldId id="278" r:id="rId11"/>
    <p:sldId id="269" r:id="rId12"/>
    <p:sldId id="271" r:id="rId13"/>
    <p:sldId id="268" r:id="rId14"/>
    <p:sldId id="262" r:id="rId15"/>
    <p:sldId id="279" r:id="rId16"/>
    <p:sldId id="280" r:id="rId17"/>
    <p:sldId id="265" r:id="rId18"/>
    <p:sldId id="270" r:id="rId19"/>
    <p:sldId id="26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C592-105E-474F-9BA4-6BFEF2CCC52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4B82-A809-4C88-B52C-FF6D04FBF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7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Времена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4B82-A809-4C88-B52C-FF6D04FBF4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04A-527E-4489-9AB0-2B062F8CAF4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CDA5-83B8-433E-A99D-8820BAF19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9;&#1085;&#1072;.&#1055;&#1077;&#1088;&#1077;&#1083;&#1077;&#1090;&#1085;&#1099;&#1077;%20&#1087;&#1090;&#1080;&#1094;&#1099;\&#1075;&#1086;&#1083;&#1086;&#1089;%20&#1075;&#1088;&#1072;&#1095;&#1072;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9;&#1085;&#1072;.&#1055;&#1077;&#1088;&#1077;&#1083;&#1077;&#1090;&#1085;&#1099;&#1077;%20&#1087;&#1090;&#1080;&#1094;&#1099;\&#1075;&#1086;&#1083;&#1086;&#1089;%20&#1083;&#1072;&#1089;&#1090;&#1086;&#1095;&#1082;&#1072;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9;&#1085;&#1072;.&#1055;&#1077;&#1088;&#1077;&#1083;&#1077;&#1090;&#1085;&#1099;&#1077;%20&#1087;&#1090;&#1080;&#1094;&#1099;\&#1075;&#1086;&#1083;&#1086;&#1089;%20&#1089;&#1082;&#1074;&#1086;&#1088;&#1094;&#1072;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9;&#1085;&#1072;.&#1055;&#1077;&#1088;&#1077;&#1083;&#1077;&#1090;&#1085;&#1099;&#1077;%20&#1087;&#1090;&#1080;&#1094;&#1099;\&#1075;&#1086;&#1083;&#1086;&#1089;%20&#1075;&#1091;&#1089;&#1103;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Music\&#1057;&#1086;&#1083;&#1085;&#1099;&#1096;&#1082;&#1086;%20&#1089;&#1084;&#1077;&#1077;&#1090;&#1089;&#1103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2;&#1077;&#1089;&#1085;&#1072;.&#1055;&#1077;&#1088;&#1077;&#1083;&#1077;&#1090;&#1085;&#1099;&#1077;%20&#1087;&#1090;&#1080;&#1094;&#1099;\&#1087;&#1077;&#1085;&#1080;&#1077;%20&#1087;&#1090;&#1080;&#1094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ГБДОУ детский сад № 16 Красногвардейского района  СПб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«Весна идет, птиц зовет»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Беляева Марина Борисовна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Санкт- Петербург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8"/>
            <a:ext cx="9144000" cy="6877578"/>
          </a:xfrm>
          <a:prstGeom prst="rect">
            <a:avLst/>
          </a:prstGeom>
        </p:spPr>
      </p:pic>
      <p:pic>
        <p:nvPicPr>
          <p:cNvPr id="3" name="голос грач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оч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495300"/>
            <a:ext cx="7759700" cy="5867400"/>
          </a:xfrm>
          <a:prstGeom prst="rect">
            <a:avLst/>
          </a:prstGeom>
        </p:spPr>
      </p:pic>
      <p:pic>
        <p:nvPicPr>
          <p:cNvPr id="3" name="голос ласт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995362"/>
            <a:ext cx="7296150" cy="4867275"/>
          </a:xfrm>
          <a:prstGeom prst="rect">
            <a:avLst/>
          </a:prstGeom>
        </p:spPr>
      </p:pic>
      <p:pic>
        <p:nvPicPr>
          <p:cNvPr id="4" name="голос сквор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ь-утка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460268" cy="5749633"/>
          </a:xfrm>
          <a:prstGeom prst="rect">
            <a:avLst/>
          </a:prstGeom>
        </p:spPr>
      </p:pic>
      <p:pic>
        <p:nvPicPr>
          <p:cNvPr id="4" name="голос гу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чиные гнезд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нездо ласточ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нездо ласточки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5"/>
            <a:ext cx="9151448" cy="685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орец ускворечни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вешают скворечни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100012"/>
            <a:ext cx="4772025" cy="665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разрушать гнезда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3908329" cy="3960440"/>
          </a:xfrm>
          <a:prstGeom prst="rect">
            <a:avLst/>
          </a:prstGeom>
        </p:spPr>
      </p:pic>
      <p:pic>
        <p:nvPicPr>
          <p:cNvPr id="3" name="Рисунок 2" descr="не трогать птиц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58569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3"/>
            <a:ext cx="6768752" cy="6741368"/>
          </a:xfrm>
          <a:prstGeom prst="rect">
            <a:avLst/>
          </a:prstGeom>
        </p:spPr>
      </p:pic>
      <p:pic>
        <p:nvPicPr>
          <p:cNvPr id="3" name="Солнышко сме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ного птиц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емена года-круг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93"/>
            <a:ext cx="7200800" cy="659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ет снег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66" y="7753"/>
            <a:ext cx="5334630" cy="685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уль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" y="404664"/>
            <a:ext cx="9037703" cy="604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нежни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4" y="0"/>
            <a:ext cx="85739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к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ят гуси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ят скворцы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</TotalTime>
  <Words>32</Words>
  <Application>Microsoft Office PowerPoint</Application>
  <PresentationFormat>Экран (4:3)</PresentationFormat>
  <Paragraphs>35</Paragraphs>
  <Slides>20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Группа 6</cp:lastModifiedBy>
  <cp:revision>22</cp:revision>
  <dcterms:created xsi:type="dcterms:W3CDTF">2015-03-28T06:12:38Z</dcterms:created>
  <dcterms:modified xsi:type="dcterms:W3CDTF">2015-05-18T13:53:38Z</dcterms:modified>
</cp:coreProperties>
</file>