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4" r:id="rId4"/>
    <p:sldId id="260" r:id="rId5"/>
    <p:sldId id="259" r:id="rId6"/>
    <p:sldId id="266" r:id="rId7"/>
    <p:sldId id="267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6" autoAdjust="0"/>
    <p:restoredTop sz="94660"/>
  </p:normalViewPr>
  <p:slideViewPr>
    <p:cSldViewPr>
      <p:cViewPr>
        <p:scale>
          <a:sx n="72" d="100"/>
          <a:sy n="72" d="100"/>
        </p:scale>
        <p:origin x="-13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872208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Родительское собрание в средней группе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i="1" dirty="0">
                <a:solidFill>
                  <a:srgbClr val="00B0F0"/>
                </a:solidFill>
              </a:rPr>
              <a:t/>
            </a:r>
            <a:br>
              <a:rPr lang="ru-RU" sz="2400" i="1" dirty="0">
                <a:solidFill>
                  <a:srgbClr val="00B0F0"/>
                </a:solidFill>
              </a:rPr>
            </a:b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«Моя семья – что может быть дороже!»</a:t>
            </a:r>
            <a:endParaRPr lang="ru-RU" sz="24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4751512" y="5689717"/>
            <a:ext cx="4392488" cy="119162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Презентацию выполнила студентка 233 группы Рагимли Хаяла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://delo-semeynoe.ru/wp-content/uploads/2012/02/1628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88840"/>
            <a:ext cx="4032448" cy="370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45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332656"/>
            <a:ext cx="85324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Итог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Желаем</a:t>
            </a:r>
            <a:r>
              <a:rPr lang="ru-RU" dirty="0">
                <a:solidFill>
                  <a:srgbClr val="FF0000"/>
                </a:solidFill>
              </a:rPr>
              <a:t>, чтобы в ваших семьях всегда были мир, покой, взаимопонимание, чтобы вы всегда понимали своих детей, а они когда вырастут, заботились о вас</a:t>
            </a:r>
            <a:r>
              <a:rPr lang="ru-RU" b="1" dirty="0">
                <a:solidFill>
                  <a:srgbClr val="FF0000"/>
                </a:solidFill>
              </a:rPr>
              <a:t>. </a:t>
            </a:r>
            <a:r>
              <a:rPr lang="ru-RU" dirty="0">
                <a:solidFill>
                  <a:srgbClr val="FF0000"/>
                </a:solidFill>
              </a:rPr>
              <a:t>Пожалуйста, оставьте отзыв, напишите несколько слов, впечатлений о сегодняшней встрече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7" name="Picture 2" descr="http://inoyabrsk.ru/uploads/images/00/00/02/2012/05/16/2a07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40968"/>
            <a:ext cx="491391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5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>
                <a:solidFill>
                  <a:srgbClr val="C00000"/>
                </a:solidFill>
              </a:rPr>
              <a:t>Программное содержание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lvl="0"/>
            <a:r>
              <a:rPr lang="ru-RU" dirty="0">
                <a:solidFill>
                  <a:srgbClr val="C00000"/>
                </a:solidFill>
              </a:rPr>
              <a:t>Приобщить родителей к участию в жизни детского сада через поиск и внедрение наиболее эффективных форм работы;</a:t>
            </a:r>
          </a:p>
          <a:p>
            <a:pPr lvl="0"/>
            <a:r>
              <a:rPr lang="ru-RU" dirty="0">
                <a:solidFill>
                  <a:srgbClr val="C00000"/>
                </a:solidFill>
              </a:rPr>
              <a:t>Повысить уровень педагогической культуры родителей;</a:t>
            </a:r>
          </a:p>
          <a:p>
            <a:pPr lvl="0"/>
            <a:r>
              <a:rPr lang="ru-RU" dirty="0">
                <a:solidFill>
                  <a:srgbClr val="C00000"/>
                </a:solidFill>
              </a:rPr>
              <a:t>Вовлечь родителей в разрешение жизненных ситуаций, семейных конфликтов;</a:t>
            </a:r>
          </a:p>
          <a:p>
            <a:pPr lvl="0"/>
            <a:r>
              <a:rPr lang="ru-RU" dirty="0">
                <a:solidFill>
                  <a:srgbClr val="C00000"/>
                </a:solidFill>
              </a:rPr>
              <a:t>Использовать образовательный потенциал родителей для обучения и воспитания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29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125113" cy="924475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Вступительное слово воспитателя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244408" cy="177281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Благодарность воспитателя зато, что родители нашли время и пришли на родительское собрание. </a:t>
            </a:r>
            <a:r>
              <a:rPr lang="ru-RU" dirty="0" smtClean="0"/>
              <a:t>Не большой история рассказа </a:t>
            </a:r>
            <a:r>
              <a:rPr lang="ru-RU" dirty="0" smtClean="0"/>
              <a:t> «что такое семья».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34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25113" cy="128451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i="1" dirty="0">
                <a:solidFill>
                  <a:srgbClr val="C00000"/>
                </a:solidFill>
              </a:rPr>
              <a:t>Блиц-опрос родителей 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«</a:t>
            </a:r>
            <a:r>
              <a:rPr lang="ru-RU" b="1" i="1" dirty="0">
                <a:solidFill>
                  <a:srgbClr val="C00000"/>
                </a:solidFill>
              </a:rPr>
              <a:t>Что такое семья?»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1452" y="1844824"/>
            <a:ext cx="7125112" cy="40514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9682"/>
            <a:ext cx="4074567" cy="540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58029"/>
            <a:ext cx="4567808" cy="54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36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14" y="692696"/>
            <a:ext cx="8928992" cy="2520280"/>
          </a:xfrm>
        </p:spPr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640960" cy="41764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6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1600" dirty="0" smtClean="0">
                <a:solidFill>
                  <a:srgbClr val="C00000"/>
                </a:solidFill>
              </a:rPr>
              <a:t>1</a:t>
            </a:r>
            <a:r>
              <a:rPr lang="ru-RU" sz="1600" dirty="0">
                <a:solidFill>
                  <a:srgbClr val="C00000"/>
                </a:solidFill>
              </a:rPr>
              <a:t>. Семья – это счастье, любовь и удача,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C00000"/>
                </a:solidFill>
              </a:rPr>
              <a:t>2. Семья – это летом поездки на дачу.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rgbClr val="C00000"/>
                </a:solidFill>
              </a:rPr>
              <a:t>3. Семья – это праздник, семейные даты,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rgbClr val="C00000"/>
                </a:solidFill>
              </a:rPr>
              <a:t>4</a:t>
            </a:r>
            <a:r>
              <a:rPr lang="ru-RU" sz="1600" dirty="0">
                <a:solidFill>
                  <a:srgbClr val="C00000"/>
                </a:solidFill>
              </a:rPr>
              <a:t>. Подарки, покупки, приятные траты.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C00000"/>
                </a:solidFill>
              </a:rPr>
              <a:t>5. Рождение детей, первый шаг, первый лепет</a:t>
            </a:r>
            <a:r>
              <a:rPr lang="ru-RU" sz="1600" dirty="0" smtClean="0">
                <a:solidFill>
                  <a:srgbClr val="C00000"/>
                </a:solidFill>
              </a:rPr>
              <a:t>,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370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7"/>
            <a:ext cx="9144000" cy="360039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6. Мечты о хорошем, волнение и трепет.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7. Семья-это то, что мы делим на всех.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8. Всем понемножку и слезы, и смех.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9. Взлет и падение, радость, печаль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10. Дружбу и ссоры, молчанья печать.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0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1"/>
            <a:ext cx="8748464" cy="23762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11. Семья – это труд, друг о друге забота.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12. Семья – это много домашней работы.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13. Семья – это важно! Семья – это сложно!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14. Но счастливо жить одному невозможно!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15. Семья – это счастье, семья – это дом.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16. Где любят и ждут и не помнят о злом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31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125113" cy="924475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СОВЕТЫ </a:t>
            </a:r>
            <a:r>
              <a:rPr lang="ru-RU" sz="2400" dirty="0">
                <a:solidFill>
                  <a:srgbClr val="FF0000"/>
                </a:solidFill>
              </a:rPr>
              <a:t>РОДИТЕЛЯМ ПО  ВОСПИТАНИЮ ДЕТЕЙ 4 - 5 ЛЕТ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2132856"/>
            <a:ext cx="8820472" cy="2952328"/>
          </a:xfrm>
        </p:spPr>
        <p:txBody>
          <a:bodyPr>
            <a:normAutofit/>
          </a:bodyPr>
          <a:lstStyle/>
          <a:p>
            <a:r>
              <a:rPr lang="ru-RU" i="1" dirty="0"/>
              <a:t>Воспитывайте в детях  скромность, доброжелательность, желание быть справедливым, сильным, смелым. Приучайте испытывать чувство стыда за плохой  поступок.</a:t>
            </a:r>
            <a:endParaRPr lang="ru-RU" dirty="0"/>
          </a:p>
          <a:p>
            <a:r>
              <a:rPr lang="ru-RU" i="1" dirty="0"/>
              <a:t>Уделяйте  больше внимание совместной деятельности с ребёнком.</a:t>
            </a:r>
            <a:endParaRPr lang="ru-RU" dirty="0"/>
          </a:p>
          <a:p>
            <a:r>
              <a:rPr lang="ru-RU" i="1" dirty="0"/>
              <a:t>Позволяйте ребенку проявлять самостоятельность, инициативу в двигательной </a:t>
            </a:r>
            <a:r>
              <a:rPr lang="ru-RU" i="1" dirty="0" smtClean="0"/>
              <a:t>активности</a:t>
            </a:r>
          </a:p>
          <a:p>
            <a:r>
              <a:rPr lang="ru-RU" i="1" dirty="0"/>
              <a:t>Развивайте наблюдательность и любознательность малыша, знакомя его с предметами, явлениями общественной жизни и природы.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45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94595" cy="187220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Несколько советов, чтобы </a:t>
            </a:r>
            <a:r>
              <a:rPr lang="ru-RU" sz="2800" dirty="0">
                <a:solidFill>
                  <a:srgbClr val="C00000"/>
                </a:solidFill>
              </a:rPr>
              <a:t>создать настоящую крепкую и дружную семью</a:t>
            </a:r>
            <a:r>
              <a:rPr lang="ru-RU" dirty="0">
                <a:solidFill>
                  <a:srgbClr val="C00000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7776864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Взаимопомощь</a:t>
            </a:r>
            <a:r>
              <a:rPr lang="ru-RU" b="1" dirty="0"/>
              <a:t>. </a:t>
            </a:r>
            <a:r>
              <a:rPr lang="ru-RU" dirty="0"/>
              <a:t>Мы находим свою половинку, для того чтобы быть вместе, помогать и поддерживать друг друга во всем.</a:t>
            </a:r>
            <a:br>
              <a:rPr lang="ru-RU" dirty="0"/>
            </a:br>
            <a:endParaRPr lang="ru-RU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Забота</a:t>
            </a:r>
            <a:r>
              <a:rPr lang="ru-RU" b="1" u="sng" dirty="0">
                <a:solidFill>
                  <a:srgbClr val="C00000"/>
                </a:solidFill>
              </a:rPr>
              <a:t>.</a:t>
            </a:r>
            <a:r>
              <a:rPr lang="ru-RU" b="1" dirty="0"/>
              <a:t> </a:t>
            </a:r>
            <a:r>
              <a:rPr lang="ru-RU" dirty="0"/>
              <a:t>Только проявление заботы дает понять человеку, что он кому-то нужен.</a:t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Уважение</a:t>
            </a:r>
            <a:r>
              <a:rPr lang="ru-RU" b="1" u="sng" dirty="0">
                <a:solidFill>
                  <a:srgbClr val="C00000"/>
                </a:solidFill>
              </a:rPr>
              <a:t>.</a:t>
            </a:r>
            <a:r>
              <a:rPr lang="ru-RU" b="1" dirty="0"/>
              <a:t> </a:t>
            </a:r>
            <a:r>
              <a:rPr lang="ru-RU" dirty="0"/>
              <a:t>Уважайте близкого человека, его деятельность, увлечения, семью и круг общения. Даже если что-то вам не по душе.</a:t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Умение </a:t>
            </a:r>
            <a:r>
              <a:rPr lang="ru-RU" b="1" u="sng" dirty="0">
                <a:solidFill>
                  <a:srgbClr val="C00000"/>
                </a:solidFill>
              </a:rPr>
              <a:t>прощать.</a:t>
            </a:r>
            <a:r>
              <a:rPr lang="ru-RU" dirty="0"/>
              <a:t> Очень многие осознанные ошибки достойны снисхождения. Научитесь прощать.</a:t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Юмор </a:t>
            </a:r>
            <a:r>
              <a:rPr lang="ru-RU" b="1" u="sng" dirty="0">
                <a:solidFill>
                  <a:srgbClr val="C00000"/>
                </a:solidFill>
              </a:rPr>
              <a:t>и смех.</a:t>
            </a:r>
            <a:r>
              <a:rPr lang="ru-RU" dirty="0"/>
              <a:t> Как можно больше смейтесь вместе. Старайтесь разнообразить семейную жизнь, потому что самое главное для любой пары – не погрязнуть в быту. </a:t>
            </a:r>
            <a:endParaRPr lang="ru-RU" dirty="0" smtClean="0"/>
          </a:p>
          <a:p>
            <a:pPr marL="0" indent="0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Любовь</a:t>
            </a:r>
            <a:r>
              <a:rPr lang="ru-RU" b="1" u="sng" dirty="0">
                <a:solidFill>
                  <a:srgbClr val="C00000"/>
                </a:solidFill>
              </a:rPr>
              <a:t>.</a:t>
            </a:r>
            <a:r>
              <a:rPr lang="ru-RU" sz="1900" dirty="0"/>
              <a:t> Конечно же – любовь. Чтобы сохранить любовь, старайтесь не верить до конца, что человек, который с вами полностью ваш. Всегда помните те качества, которые привлекли вас в вашем партнере при первой встрече. Любите друг друга.</a:t>
            </a:r>
            <a:br>
              <a:rPr lang="ru-RU" sz="1900" dirty="0"/>
            </a:b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76839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301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Spring</vt:lpstr>
      <vt:lpstr>Родительское собрание в средней группе  «Моя семья – что может быть дороже!»</vt:lpstr>
      <vt:lpstr>Программное содержание:</vt:lpstr>
      <vt:lpstr>Вступительное слово воспитателя</vt:lpstr>
      <vt:lpstr> Блиц-опрос родителей  «Что такое семья?» </vt:lpstr>
      <vt:lpstr>  </vt:lpstr>
      <vt:lpstr>Презентация PowerPoint</vt:lpstr>
      <vt:lpstr>Презентация PowerPoint</vt:lpstr>
      <vt:lpstr>СОВЕТЫ РОДИТЕЛЯМ ПО  ВОСПИТАНИЮ ДЕТЕЙ 4 - 5 ЛЕТ</vt:lpstr>
      <vt:lpstr>Несколько советов, чтобы создать настоящую крепкую и дружную семью: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в средней группе  «Моя семья – что может быть дороже!»</dc:title>
  <dc:creator>xəyalə</dc:creator>
  <cp:lastModifiedBy>801883</cp:lastModifiedBy>
  <cp:revision>10</cp:revision>
  <dcterms:created xsi:type="dcterms:W3CDTF">2013-11-30T16:07:45Z</dcterms:created>
  <dcterms:modified xsi:type="dcterms:W3CDTF">2013-12-07T17:09:32Z</dcterms:modified>
</cp:coreProperties>
</file>