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9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0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5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3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4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0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4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2355-25F6-4BCC-AEF4-A0AE7B373D93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BE64C-D5E8-4CC5-BE78-594FFD1E0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1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5000"/>
                <a:lumOff val="55000"/>
                <a:alpha val="81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136904" cy="1686049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И ГОРОДЕЦКАЯ ИГРУШКА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(особенности росписи)</a:t>
            </a:r>
            <a:endParaRPr lang="ru-RU" sz="4000" b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1769138" cy="3280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41" y="2348880"/>
            <a:ext cx="2460530" cy="3213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4082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ИГРУШКА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Праздничный образ игрушки создавался росписью по меловому (белому фону). Основой росписи является геометрический рисунок и яркая, контрастная цветовая гамма (от 4 до 8 цветов), в которой присутствует синий, красный, оранжевый, желтый и зеленый и  в небольшом количестве черный и коричневый.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цвет символизирует чистоту, правду и добро. Синий – небо, красный – огонь, силу и здоровье, зеленый – жизнь. Геометрические фигуры символизируют связь с природой и ее явлениями: круги – солнце и луну, овалы – зерно и семена, ромб – знак плодородия,  прямые и волнообразные линии – небо и облака, реки и дожди, двойная линия – мать-земля.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76888"/>
            <a:ext cx="2814520" cy="2176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14"/>
          <a:stretch/>
        </p:blipFill>
        <p:spPr>
          <a:xfrm>
            <a:off x="3325539" y="3976888"/>
            <a:ext cx="1437357" cy="21286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98" y="3996795"/>
            <a:ext cx="3744416" cy="149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98" y="4302223"/>
            <a:ext cx="3744416" cy="2799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06" y="4760399"/>
            <a:ext cx="3672408" cy="2427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16192"/>
            <a:ext cx="3744416" cy="2290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593" y="5629496"/>
            <a:ext cx="3816424" cy="2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4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64087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персонажей тоже существуют свои приемы лепки и раскраски.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Индюки лепятся с пышным веерообразным хвостом и ярко и фантастично раскрашиваются. Конь -  в ярко-синих яблоках-кругах, у козла красные с золотом рога. Люди раскрашиваются ярко, особенно разнообразно юбки барышень и женщин, так же большое значение придается головным уборам, прическам, зонтикам, оборкам на рукавах и передниках.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060847"/>
            <a:ext cx="2736304" cy="2312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1728192" cy="2321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71582"/>
            <a:ext cx="1246022" cy="2310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78" y="2071581"/>
            <a:ext cx="1410494" cy="2244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1128"/>
            <a:ext cx="2138205" cy="2088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16" y="4486808"/>
            <a:ext cx="2910069" cy="2182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486808"/>
            <a:ext cx="1296144" cy="224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5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080120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ГОРОДЕЦКАЯ ИГРУШКА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Сюжетами городецкой росписи являются быт купечества и крестьянства. Раскрашивались в основном предметы обихода – прялки, гребни, сундуки, доски и т.д. Значительную часть занимают цветочные узоры (розы ромашки, купавки), используя сочный красный, ярко-зеленый, глубокий синий и черный цвета. Цветовые мазки накладываются от широких до искусно тонких и изогнутых.  Основа под рисунок грунтуется (раскрашивается) красным, желтым и черным цветами. После полной раскраски –лакируется. Из персонажей более часто встречается конь  и петух, а из жизни - сцены ухаживания и свадьбы. У городецкой щеголихи пышная узорная юбка  с изогнутым нижним краем и обязательно видны башмачки. Городецкий кавалер будет изображен важно, с пышными кудрями, в головном уборе, в пиджаке и цветной рубахе и брюках в полоску или клетку.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3096"/>
            <a:ext cx="2016224" cy="2331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25540"/>
            <a:ext cx="2239333" cy="2266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2" y="4254739"/>
            <a:ext cx="2263237" cy="23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720"/>
            <a:ext cx="4680520" cy="2676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744416" cy="2198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392488" cy="3157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285254"/>
            <a:ext cx="2661958" cy="31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644008" y="188640"/>
            <a:ext cx="72008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528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   ИГРУШКА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1186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  ИГРУШКА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15" y="445314"/>
            <a:ext cx="1178986" cy="13306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26" y="1484784"/>
            <a:ext cx="1139771" cy="1180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89" y="2075261"/>
            <a:ext cx="860454" cy="13286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64" y="2912368"/>
            <a:ext cx="1141917" cy="12241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25" y="3717032"/>
            <a:ext cx="2088232" cy="13610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09120"/>
            <a:ext cx="1584176" cy="19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396 L -0.34635 0.054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3.6595E-6 L 0.39375 -0.0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3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2706 L -0.35434 0.037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6926E-6 L 0.35816 -0.034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9" y="-1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683 L -0.34757 0.0268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104 L 0.38576 -0.0270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русских народных мастеров известны уже давно и за пределами России. Сегодня мы с вами познакомились с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игрушкой и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городецкой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особенностями их исполнения, надеемся что вы научились их различать и эти особенности помогут вам правильно отображать их в своем творчестве.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предлагается небольшой конкурс «УГАДАЙ-КА»  для закрепления ваших знаний.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62982"/>
            <a:ext cx="3888432" cy="2469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68" y="662982"/>
            <a:ext cx="2232248" cy="252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86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572000" y="44624"/>
            <a:ext cx="0" cy="6779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0" y="-1"/>
            <a:ext cx="4572000" cy="677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60688" cy="677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3528" y="188640"/>
            <a:ext cx="39226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  ИГРУШКА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39970"/>
            <a:ext cx="39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  ИГРУШКА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" y="557972"/>
            <a:ext cx="2232377" cy="19203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7" y="2564904"/>
            <a:ext cx="2728724" cy="19442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" y="4653136"/>
            <a:ext cx="1948307" cy="195480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477" y="620688"/>
            <a:ext cx="1968889" cy="194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62" y="2680320"/>
            <a:ext cx="1829992" cy="17567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10555"/>
            <a:ext cx="1440160" cy="19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5000"/>
                <a:lumOff val="55000"/>
                <a:alpha val="81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1418"/>
            <a:ext cx="5031269" cy="283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0163">
            <a:off x="-100120" y="3467255"/>
            <a:ext cx="4022484" cy="2114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-281" r="26118" b="16698"/>
          <a:stretch/>
        </p:blipFill>
        <p:spPr>
          <a:xfrm>
            <a:off x="6516216" y="4077072"/>
            <a:ext cx="20882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ДЫМКОВСКАЯ И ГОРОДЕЦКАЯ ИГРУШКА (особенности росписи)</vt:lpstr>
      <vt:lpstr>ДЫМКОВСКАЯ ИГРУШКА</vt:lpstr>
      <vt:lpstr>Презентация PowerPoint</vt:lpstr>
      <vt:lpstr>ГОРОДЕЦКАЯ ИГРУШКА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grossFYVA</dc:creator>
  <cp:lastModifiedBy>grossFYVA</cp:lastModifiedBy>
  <cp:revision>20</cp:revision>
  <dcterms:created xsi:type="dcterms:W3CDTF">2014-02-28T18:16:01Z</dcterms:created>
  <dcterms:modified xsi:type="dcterms:W3CDTF">2014-02-28T21:49:54Z</dcterms:modified>
</cp:coreProperties>
</file>