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B547-88A1-4804-9083-8D21D6B23EC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8AE34A-F551-492D-9C38-D9C4B1D90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B547-88A1-4804-9083-8D21D6B23EC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E34A-F551-492D-9C38-D9C4B1D90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B547-88A1-4804-9083-8D21D6B23EC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E34A-F551-492D-9C38-D9C4B1D90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B547-88A1-4804-9083-8D21D6B23EC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8AE34A-F551-492D-9C38-D9C4B1D90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B547-88A1-4804-9083-8D21D6B23EC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E34A-F551-492D-9C38-D9C4B1D90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B547-88A1-4804-9083-8D21D6B23EC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E34A-F551-492D-9C38-D9C4B1D90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B547-88A1-4804-9083-8D21D6B23EC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8AE34A-F551-492D-9C38-D9C4B1D90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B547-88A1-4804-9083-8D21D6B23EC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E34A-F551-492D-9C38-D9C4B1D90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B547-88A1-4804-9083-8D21D6B23EC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E34A-F551-492D-9C38-D9C4B1D90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B547-88A1-4804-9083-8D21D6B23EC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E34A-F551-492D-9C38-D9C4B1D90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B547-88A1-4804-9083-8D21D6B23EC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E34A-F551-492D-9C38-D9C4B1D90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5EB547-88A1-4804-9083-8D21D6B23EC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8AE34A-F551-492D-9C38-D9C4B1D90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T90001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458200" cy="1222375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              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«маму очень я люблю!»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1 группа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458200" cy="16561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ГБОУ СОШ № 1130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№1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(детский сад №1674)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4365104"/>
            <a:ext cx="4955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Воспитатели: Богдан С.И.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Сидорина А.В.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руководитель: Музыка О.И.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T90001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19" cy="69393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Мамы дорогие! Бабушки родные!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послушайте сейчас, как ребята любят вас…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303568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587" t="33469" r="2339" b="1300"/>
          <a:stretch>
            <a:fillRect/>
          </a:stretch>
        </p:blipFill>
        <p:spPr>
          <a:xfrm>
            <a:off x="3527376" y="3789040"/>
            <a:ext cx="561662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3035696.JPG"/>
          <p:cNvPicPr>
            <a:picLocks noChangeAspect="1"/>
          </p:cNvPicPr>
          <p:nvPr/>
        </p:nvPicPr>
        <p:blipFill>
          <a:blip r:embed="rId4" cstate="print"/>
          <a:srcRect l="3932" t="38188" r="55315" b="6294"/>
          <a:stretch>
            <a:fillRect/>
          </a:stretch>
        </p:blipFill>
        <p:spPr>
          <a:xfrm>
            <a:off x="4572000" y="908720"/>
            <a:ext cx="288951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3035697.JPG"/>
          <p:cNvPicPr>
            <a:picLocks noChangeAspect="1"/>
          </p:cNvPicPr>
          <p:nvPr/>
        </p:nvPicPr>
        <p:blipFill>
          <a:blip r:embed="rId5" cstate="print"/>
          <a:srcRect l="21650" t="38188" r="61517"/>
          <a:stretch>
            <a:fillRect/>
          </a:stretch>
        </p:blipFill>
        <p:spPr>
          <a:xfrm>
            <a:off x="1835696" y="2492896"/>
            <a:ext cx="1512168" cy="416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LT90001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620"/>
            <a:ext cx="9144000" cy="6858000"/>
          </a:xfrm>
          <a:prstGeom prst="rect">
            <a:avLst/>
          </a:prstGeom>
        </p:spPr>
      </p:pic>
      <p:pic>
        <p:nvPicPr>
          <p:cNvPr id="13" name="Содержимое 12" descr="LT9000101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61292" y="6021388"/>
            <a:ext cx="78316" cy="58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P3035702.JPG"/>
          <p:cNvPicPr>
            <a:picLocks noChangeAspect="1"/>
          </p:cNvPicPr>
          <p:nvPr/>
        </p:nvPicPr>
        <p:blipFill>
          <a:blip r:embed="rId4" cstate="print"/>
          <a:srcRect l="63289" t="38188" r="15449" b="19288"/>
          <a:stretch>
            <a:fillRect/>
          </a:stretch>
        </p:blipFill>
        <p:spPr>
          <a:xfrm>
            <a:off x="6732240" y="3573016"/>
            <a:ext cx="2088232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3035707.JPG"/>
          <p:cNvPicPr>
            <a:picLocks noChangeAspect="1"/>
          </p:cNvPicPr>
          <p:nvPr/>
        </p:nvPicPr>
        <p:blipFill>
          <a:blip r:embed="rId5" cstate="print"/>
          <a:srcRect t="20469"/>
          <a:stretch>
            <a:fillRect/>
          </a:stretch>
        </p:blipFill>
        <p:spPr>
          <a:xfrm>
            <a:off x="755576" y="3473624"/>
            <a:ext cx="56739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3035705.JPG"/>
          <p:cNvPicPr>
            <a:picLocks noChangeAspect="1"/>
          </p:cNvPicPr>
          <p:nvPr/>
        </p:nvPicPr>
        <p:blipFill>
          <a:blip r:embed="rId6" cstate="print"/>
          <a:srcRect l="42913" t="34644" r="26080" b="21650"/>
          <a:stretch>
            <a:fillRect/>
          </a:stretch>
        </p:blipFill>
        <p:spPr>
          <a:xfrm>
            <a:off x="4572000" y="548680"/>
            <a:ext cx="2736304" cy="289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59632" y="1268760"/>
            <a:ext cx="3107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Балалайка, балалайка!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Ну-ка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песенку сыграй-ка!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Топ-топ-топотушки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Пляшут весело девчушки!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T90001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30357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326" t="27105" r="27398"/>
          <a:stretch>
            <a:fillRect/>
          </a:stretch>
        </p:blipFill>
        <p:spPr>
          <a:xfrm>
            <a:off x="467544" y="1412776"/>
            <a:ext cx="3456384" cy="3299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3035718.JPG"/>
          <p:cNvPicPr>
            <a:picLocks noChangeAspect="1"/>
          </p:cNvPicPr>
          <p:nvPr/>
        </p:nvPicPr>
        <p:blipFill>
          <a:blip r:embed="rId4" cstate="print"/>
          <a:srcRect l="7476" t="44094" r="40255"/>
          <a:stretch>
            <a:fillRect/>
          </a:stretch>
        </p:blipFill>
        <p:spPr>
          <a:xfrm>
            <a:off x="4427984" y="2132856"/>
            <a:ext cx="4248472" cy="340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99592" y="5085184"/>
            <a:ext cx="2596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хочу я мыть посуду –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лучше про нее забуду.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196752"/>
            <a:ext cx="2997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Ах, вы бедная посуда!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Жить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Федорой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очень худо!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5661248"/>
            <a:ext cx="2367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Федоры мы уйдем,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Опустеет старый 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T90001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30357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974" t="15968" r="3533"/>
          <a:stretch>
            <a:fillRect/>
          </a:stretch>
        </p:blipFill>
        <p:spPr>
          <a:xfrm>
            <a:off x="1691680" y="3284984"/>
            <a:ext cx="4283020" cy="301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99792" y="1052736"/>
            <a:ext cx="27590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– великий умывальник,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меня зовут!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Ты, Федора, разленилась,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Утром рано не умылась,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Причесаться не хотела.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уж совсем не дело!</a:t>
            </a:r>
          </a:p>
        </p:txBody>
      </p:sp>
      <p:pic>
        <p:nvPicPr>
          <p:cNvPr id="6" name="Рисунок 5" descr="P3035722.JPG"/>
          <p:cNvPicPr>
            <a:picLocks noChangeAspect="1"/>
          </p:cNvPicPr>
          <p:nvPr/>
        </p:nvPicPr>
        <p:blipFill>
          <a:blip r:embed="rId4" cstate="print"/>
          <a:srcRect l="32281" t="44094" r="50000" b="5113"/>
          <a:stretch>
            <a:fillRect/>
          </a:stretch>
        </p:blipFill>
        <p:spPr>
          <a:xfrm>
            <a:off x="6444208" y="1340768"/>
            <a:ext cx="1872208" cy="4025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T90001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30357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360" t="21220" r="23677"/>
          <a:stretch>
            <a:fillRect/>
          </a:stretch>
        </p:blipFill>
        <p:spPr>
          <a:xfrm>
            <a:off x="1691680" y="764704"/>
            <a:ext cx="3672408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3035735.JPG"/>
          <p:cNvPicPr>
            <a:picLocks noChangeAspect="1"/>
          </p:cNvPicPr>
          <p:nvPr/>
        </p:nvPicPr>
        <p:blipFill>
          <a:blip r:embed="rId4" cstate="print"/>
          <a:srcRect l="19879" t="20469" r="33167"/>
          <a:stretch>
            <a:fillRect/>
          </a:stretch>
        </p:blipFill>
        <p:spPr>
          <a:xfrm>
            <a:off x="5652120" y="1988840"/>
            <a:ext cx="3192905" cy="405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23728" y="4941168"/>
            <a:ext cx="2817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Самовар уж тут как тут: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Пироги в печи пекут? –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Чаю в чашечку нальем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Дружно песенку споем!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T90001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6274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94e75ba7f66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700808"/>
            <a:ext cx="5385761" cy="3584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93377" y="476672"/>
            <a:ext cx="4481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Поздравляем Вас с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весенним праздником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445224"/>
            <a:ext cx="2358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8 марта!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149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               «маму очень я люблю!»                             1 группа</vt:lpstr>
      <vt:lpstr>Мамы дорогие! Бабушки родные!  Вы послушайте сейчас, как ребята любят вас…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2015-03-03T10:48:01Z</dcterms:created>
  <dcterms:modified xsi:type="dcterms:W3CDTF">2015-03-04T11:53:11Z</dcterms:modified>
</cp:coreProperties>
</file>