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90" r:id="rId9"/>
    <p:sldId id="277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81" autoAdjust="0"/>
  </p:normalViewPr>
  <p:slideViewPr>
    <p:cSldViewPr>
      <p:cViewPr varScale="1">
        <p:scale>
          <a:sx n="45" d="100"/>
          <a:sy n="45" d="100"/>
        </p:scale>
        <p:origin x="-12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9" y="620688"/>
            <a:ext cx="7309364" cy="4304769"/>
          </a:xfrm>
        </p:spPr>
        <p:txBody>
          <a:bodyPr/>
          <a:lstStyle/>
          <a:p>
            <a:pPr algn="ctr"/>
            <a:r>
              <a:rPr lang="ru-RU" dirty="0" smtClean="0"/>
              <a:t>Как мы</a:t>
            </a:r>
            <a:r>
              <a:rPr lang="en-US" dirty="0" smtClean="0"/>
              <a:t> </a:t>
            </a:r>
            <a:r>
              <a:rPr lang="ru-RU" dirty="0" smtClean="0"/>
              <a:t>росли и  до школы доросли.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2290762"/>
            <a:ext cx="23812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С другом в школу идем!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22135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7" y="4077072"/>
            <a:ext cx="7190184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Вот </a:t>
            </a:r>
            <a:r>
              <a:rPr lang="ru-RU" sz="4000" dirty="0" smtClean="0"/>
              <a:t>такими мы пришли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3384376" cy="253828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0688"/>
            <a:ext cx="2088232" cy="2784310"/>
          </a:xfrm>
        </p:spPr>
      </p:pic>
    </p:spTree>
    <p:extLst>
      <p:ext uri="{BB962C8B-B14F-4D97-AF65-F5344CB8AC3E}">
        <p14:creationId xmlns:p14="http://schemas.microsoft.com/office/powerpoint/2010/main" val="30190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Стали песни петь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2760729" cy="20705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0688"/>
            <a:ext cx="2770386" cy="2077789"/>
          </a:xfrm>
        </p:spPr>
      </p:pic>
    </p:spTree>
    <p:extLst>
      <p:ext uri="{BB962C8B-B14F-4D97-AF65-F5344CB8AC3E}">
        <p14:creationId xmlns:p14="http://schemas.microsoft.com/office/powerpoint/2010/main" val="2435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Учиться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2856739" cy="21425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20688"/>
            <a:ext cx="2280675" cy="1710506"/>
          </a:xfrm>
        </p:spPr>
      </p:pic>
    </p:spTree>
    <p:extLst>
      <p:ext uri="{BB962C8B-B14F-4D97-AF65-F5344CB8AC3E}">
        <p14:creationId xmlns:p14="http://schemas.microsoft.com/office/powerpoint/2010/main" val="19911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Конструировать, варить обед.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64704"/>
            <a:ext cx="2698378" cy="2023783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2088654" cy="1566490"/>
          </a:xfrm>
        </p:spPr>
      </p:pic>
    </p:spTree>
    <p:extLst>
      <p:ext uri="{BB962C8B-B14F-4D97-AF65-F5344CB8AC3E}">
        <p14:creationId xmlns:p14="http://schemas.microsoft.com/office/powerpoint/2010/main" val="32181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Гулять в любую погоду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1"/>
            <a:ext cx="2592288" cy="19442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6712"/>
            <a:ext cx="2483371" cy="1862528"/>
          </a:xfrm>
        </p:spPr>
      </p:pic>
    </p:spTree>
    <p:extLst>
      <p:ext uri="{BB962C8B-B14F-4D97-AF65-F5344CB8AC3E}">
        <p14:creationId xmlns:p14="http://schemas.microsoft.com/office/powerpoint/2010/main" val="16130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Заниматься спортом.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08720"/>
            <a:ext cx="2208246" cy="1656184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92896"/>
            <a:ext cx="2280675" cy="1710506"/>
          </a:xfrm>
        </p:spPr>
      </p:pic>
    </p:spTree>
    <p:extLst>
      <p:ext uri="{BB962C8B-B14F-4D97-AF65-F5344CB8AC3E}">
        <p14:creationId xmlns:p14="http://schemas.microsoft.com/office/powerpoint/2010/main" val="17397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Дружно играть.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08720"/>
            <a:ext cx="1154378" cy="17281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36912"/>
            <a:ext cx="2280675" cy="1710506"/>
          </a:xfrm>
        </p:spPr>
      </p:pic>
    </p:spTree>
    <p:extLst>
      <p:ext uri="{BB962C8B-B14F-4D97-AF65-F5344CB8AC3E}">
        <p14:creationId xmlns:p14="http://schemas.microsoft.com/office/powerpoint/2010/main" val="11315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Буквы узнавать!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2664718" cy="19985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80928"/>
            <a:ext cx="2099117" cy="1180753"/>
          </a:xfrm>
        </p:spPr>
      </p:pic>
    </p:spTree>
    <p:extLst>
      <p:ext uri="{BB962C8B-B14F-4D97-AF65-F5344CB8AC3E}">
        <p14:creationId xmlns:p14="http://schemas.microsoft.com/office/powerpoint/2010/main" val="22794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172</TotalTime>
  <Words>40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Как мы росли и  до школы доросли.</vt:lpstr>
      <vt:lpstr>Вот такими мы пришли</vt:lpstr>
      <vt:lpstr>Стали песни петь</vt:lpstr>
      <vt:lpstr>Учиться</vt:lpstr>
      <vt:lpstr>Конструировать, варить обед.</vt:lpstr>
      <vt:lpstr>Гулять в любую погоду</vt:lpstr>
      <vt:lpstr>Заниматься спортом.</vt:lpstr>
      <vt:lpstr>Дружно играть.</vt:lpstr>
      <vt:lpstr>Буквы узнавать!</vt:lpstr>
      <vt:lpstr>С другом в школу идем!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Vera</cp:lastModifiedBy>
  <cp:revision>17</cp:revision>
  <dcterms:modified xsi:type="dcterms:W3CDTF">2015-05-27T07:18:34Z</dcterms:modified>
</cp:coreProperties>
</file>