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handoutMasterIdLst>
    <p:handoutMasterId r:id="rId10"/>
  </p:handoutMasterIdLst>
  <p:sldIdLst>
    <p:sldId id="269" r:id="rId2"/>
    <p:sldId id="257" r:id="rId3"/>
    <p:sldId id="271" r:id="rId4"/>
    <p:sldId id="258" r:id="rId5"/>
    <p:sldId id="268" r:id="rId6"/>
    <p:sldId id="259" r:id="rId7"/>
    <p:sldId id="262" r:id="rId8"/>
    <p:sldId id="266" r:id="rId9"/>
  </p:sldIdLst>
  <p:sldSz cx="9144000" cy="6858000" type="screen4x3"/>
  <p:notesSz cx="6881813" cy="100155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ADDA094D-9500-4108-B67D-CDB853C5875C}" type="datetimeFigureOut">
              <a:rPr lang="ru-RU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51230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B5F006A7-3946-4A4C-8000-5A75AE2412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0401A-8507-45E1-9250-F4966E6FCA31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2D71-C1C3-485C-8B87-DDC4EAE76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24A5-8D1C-4486-AD81-06CEA75860E2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397E-DEDD-47B6-A32E-818CD7AD8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280CB-EEF0-4C3C-A6E1-E2CA128C40C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9EFD-2773-4758-9B8F-39D49DBA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8C5C-52DE-4E97-BDFC-2A76C319D155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8849-E66C-473F-A947-85EE0FF14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2D1CF-34E1-4017-BFED-1134CC344027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8FF6F-7F89-464B-A0B3-50CD5C33A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A3EF-DC13-4C2C-A7C9-371E6C4E8171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EAF61-7B13-4595-94BC-F26E54A8F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9AD27-BEDB-483A-8A11-5FC3329E483E}" type="datetimeFigureOut">
              <a:rPr lang="ru-RU" smtClean="0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CC4B3C-4DDD-4070-9C81-CC55B819B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8229600" cy="4572000"/>
          </a:xfrm>
          <a:noFill/>
          <a:ln/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endParaRPr lang="ru-RU" sz="2400" b="1" kern="120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lang="ru-RU" sz="7200" b="1" i="1" kern="1200" dirty="0" smtClean="0">
                <a:ln w="50800"/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Музей кукол.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endParaRPr lang="ru-RU" sz="7200" b="1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endParaRPr lang="ru-RU" sz="7200" b="1" kern="12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lang="ru-RU" sz="2400" b="1" kern="1200" dirty="0">
                <a:ln w="50800"/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 Никифорова Е.А</a:t>
            </a:r>
            <a:r>
              <a:rPr lang="ru-RU" sz="2400" b="1" kern="1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640960" cy="720080"/>
          </a:xfrm>
          <a:noFill/>
          <a:ln w="6350" cap="rnd"/>
        </p:spPr>
        <p:txBody>
          <a:bodyPr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kern="1200" spc="50" dirty="0" smtClean="0">
                <a:ln w="1143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ГБДОУ детский сад № 47 Калининского района</a:t>
            </a:r>
            <a:br>
              <a:rPr lang="ru-RU" sz="2400" b="1" kern="1200" spc="50" dirty="0" smtClean="0">
                <a:ln w="1143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kern="1200" spc="50" dirty="0" smtClean="0">
                <a:ln w="1143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г. Санкт-Петербурга.</a:t>
            </a:r>
            <a:endParaRPr lang="ru-RU" sz="2400" b="1" kern="1200" spc="50" dirty="0">
              <a:ln w="11430"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628800"/>
            <a:ext cx="7058025" cy="51244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1219200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 любите кукол? Наверное, нет человека, который в детстве не играл бы этими забавными игрушками. Еще с давних пор куклы были не только игрушками, но предметами любования.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Радоваться и веселиться любят все! При входе в музей наших посетителей встречает галерея «Деревенская улица» , где они могут понаблюдать, как народ отмечал традиционные русские праздники — Рождество,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Масленницу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,день Ивана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купалы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как проводили время на долгожданной осенней ярмарке.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27" y="1387207"/>
            <a:ext cx="5012699" cy="50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988840"/>
            <a:ext cx="6120680" cy="4444664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1219200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16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Здесь </a:t>
            </a: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находится зал русской сказки, где можно встретить и Руслана с Людмилой, и братца Иванушку с сестрицей Аленушкой. Зрителей встретит Сивка-Бурка, царь Салтан, прекрасная Жар-птица. Присутствуют также герои и зарубежных сказок.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340768"/>
            <a:ext cx="7202003" cy="522989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219200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Зал «Лесное царство» поведет маленьких и взрослых посетителей тропинками сказочного леса. Кого здесь только нет?! И Баба-Яга, притаившаяся в своей избушке, и Кот-ученый, сидящий на ветвях дуба, и болотные кикиморы, и многие другие обитатели сказочного леса.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936402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Зал «Ушедшая Русь</a:t>
            </a:r>
            <a:r>
              <a:rPr lang="ru-RU" sz="16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этом месте находятся образцы древнеязыческой </a:t>
            </a:r>
            <a:r>
              <a:rPr lang="ru-RU" sz="1600" b="1" kern="1200" dirty="0" smtClean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культуры </a:t>
            </a: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давних славян, выполненные из соломы и </a:t>
            </a:r>
            <a:r>
              <a:rPr lang="ru-RU" sz="1600" b="1" kern="1200" dirty="0" smtClean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ткани.</a:t>
            </a:r>
            <a:endParaRPr lang="ru-RU" sz="1600" b="1" kern="1200" dirty="0">
              <a:ln w="50800"/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9080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7704" y="1340768"/>
            <a:ext cx="3960440" cy="528112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900113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Выставочный зал «Гордость и слава Отечества».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219200"/>
          </a:xfrm>
          <a:noFill/>
          <a:ln w="6350" cap="rnd"/>
        </p:spPr>
        <p:txBody>
          <a:bodyPr rtlCol="0" anchor="b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kern="1200" dirty="0">
                <a:ln w="50800"/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Петербургский музей кукол – это царство чарующих, сказочных и волшебных персонажей, хорошо известных нам с детства.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4824"/>
            <a:ext cx="51816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00004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000040</Template>
  <TotalTime>174</TotalTime>
  <Words>228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000040</vt:lpstr>
      <vt:lpstr>ГБДОУ детский сад № 47 Калининского района  г. Санкт-Петербурга.</vt:lpstr>
      <vt:lpstr>Вы любите кукол? Наверное, нет человека, который в детстве не играл бы этими забавными игрушками. Еще с давних пор куклы были не только игрушками, но предметами любования.</vt:lpstr>
      <vt:lpstr>Радоваться и веселиться любят все! При входе в музей наших посетителей встречает галерея «Деревенская улица» , где они могут понаблюдать, как народ отмечал традиционные русские праздники — Рождество, Масленницу ,день Ивана купалы и как проводили время на долгожданной осенней ярмарке. </vt:lpstr>
      <vt:lpstr>  Здесь находится зал русской сказки, где можно встретить и Руслана с Людмилой, и братца Иванушку с сестрицей Аленушкой. Зрителей встретит Сивка-Бурка, царь Салтан, прекрасная Жар-птица. Присутствуют также герои и зарубежных сказок.</vt:lpstr>
      <vt:lpstr>Зал «Лесное царство» поведет маленьких и взрослых посетителей тропинками сказочного леса. Кого здесь только нет?! И Баба-Яга, притаившаяся в своей избушке, и Кот-ученый, сидящий на ветвях дуба, и болотные кикиморы, и многие другие обитатели сказочного леса.</vt:lpstr>
      <vt:lpstr>Зал «Ушедшая Русь». В этом месте находятся образцы древнеязыческой культуры давних славян, выполненные из соломы и ткани.</vt:lpstr>
      <vt:lpstr>Выставочный зал «Гордость и слава Отечества».</vt:lpstr>
      <vt:lpstr>Петербургский музей кукол – это царство чарующих, сказочных и волшебных персонажей, хорошо известных нам с детства.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2014-09-24T15:06:47Z</dcterms:created>
  <dcterms:modified xsi:type="dcterms:W3CDTF">2015-05-27T19:40:58Z</dcterms:modified>
</cp:coreProperties>
</file>