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009900"/>
    <a:srgbClr val="0000FF"/>
    <a:srgbClr val="00FF00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3406-F3E3-421A-A063-91B7AFC2CEB2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776F-E4DB-444B-B1FF-CE768D08C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3406-F3E3-421A-A063-91B7AFC2CEB2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776F-E4DB-444B-B1FF-CE768D08C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3406-F3E3-421A-A063-91B7AFC2CEB2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776F-E4DB-444B-B1FF-CE768D08C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3406-F3E3-421A-A063-91B7AFC2CEB2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776F-E4DB-444B-B1FF-CE768D08C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3406-F3E3-421A-A063-91B7AFC2CEB2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776F-E4DB-444B-B1FF-CE768D08C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3406-F3E3-421A-A063-91B7AFC2CEB2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776F-E4DB-444B-B1FF-CE768D08C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3406-F3E3-421A-A063-91B7AFC2CEB2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776F-E4DB-444B-B1FF-CE768D08C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3406-F3E3-421A-A063-91B7AFC2CEB2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776F-E4DB-444B-B1FF-CE768D08C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3406-F3E3-421A-A063-91B7AFC2CEB2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776F-E4DB-444B-B1FF-CE768D08C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3406-F3E3-421A-A063-91B7AFC2CEB2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776F-E4DB-444B-B1FF-CE768D08C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3406-F3E3-421A-A063-91B7AFC2CEB2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776F-E4DB-444B-B1FF-CE768D08C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43406-F3E3-421A-A063-91B7AFC2CEB2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3776F-E4DB-444B-B1FF-CE768D08C71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амятка для родителей\1920x1080-desktop-wallpaper-themes-422156703.jpg"/>
          <p:cNvPicPr>
            <a:picLocks noChangeAspect="1" noChangeArrowheads="1"/>
          </p:cNvPicPr>
          <p:nvPr/>
        </p:nvPicPr>
        <p:blipFill>
          <a:blip r:embed="rId2">
            <a:lum bright="2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00166" y="0"/>
            <a:ext cx="65917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Памятка для родителей</a:t>
            </a:r>
            <a:endParaRPr lang="ru-RU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F:\рисунки (Памятка)\сканирование0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85794"/>
            <a:ext cx="2071702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00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14282" y="2857496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100" dirty="0">
                <a:solidFill>
                  <a:srgbClr val="FF0000"/>
                </a:solidFill>
                <a:latin typeface="Monotype Corsiva" pitchFamily="66" charset="0"/>
              </a:rPr>
              <a:t>Уходя из дома мама,</a:t>
            </a:r>
            <a:endParaRPr lang="ru-RU" spc="100" dirty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b="1" spc="100" dirty="0">
                <a:solidFill>
                  <a:srgbClr val="FF0000"/>
                </a:solidFill>
                <a:latin typeface="Monotype Corsiva" pitchFamily="66" charset="0"/>
              </a:rPr>
              <a:t>Убери подальше нож</a:t>
            </a:r>
            <a:endParaRPr lang="ru-RU" spc="100" dirty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b="1" spc="100" dirty="0">
                <a:solidFill>
                  <a:srgbClr val="FF0000"/>
                </a:solidFill>
                <a:latin typeface="Monotype Corsiva" pitchFamily="66" charset="0"/>
              </a:rPr>
              <a:t>Может быть опасной драма</a:t>
            </a:r>
            <a:endParaRPr lang="ru-RU" spc="100" dirty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b="1" spc="100" dirty="0">
                <a:solidFill>
                  <a:srgbClr val="FF0000"/>
                </a:solidFill>
                <a:latin typeface="Monotype Corsiva" pitchFamily="66" charset="0"/>
              </a:rPr>
              <a:t>Когда с работы ты придешь.</a:t>
            </a:r>
            <a:endParaRPr lang="ru-RU" spc="1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1" name="Рисунок 10" descr="F:\рисунки (Памятка)\сканирование00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928802"/>
            <a:ext cx="2058639" cy="194015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3143240" y="714356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100" dirty="0">
                <a:solidFill>
                  <a:srgbClr val="0000FF"/>
                </a:solidFill>
                <a:latin typeface="Monotype Corsiva" pitchFamily="66" charset="0"/>
              </a:rPr>
              <a:t>Кремы, пасты и таблеточки</a:t>
            </a:r>
          </a:p>
          <a:p>
            <a:r>
              <a:rPr lang="ru-RU" b="1" spc="100" dirty="0">
                <a:solidFill>
                  <a:srgbClr val="0000FF"/>
                </a:solidFill>
                <a:latin typeface="Monotype Corsiva" pitchFamily="66" charset="0"/>
              </a:rPr>
              <a:t>Не давайте в руки, деточкам:</a:t>
            </a:r>
          </a:p>
          <a:p>
            <a:r>
              <a:rPr lang="ru-RU" b="1" spc="100" dirty="0">
                <a:solidFill>
                  <a:srgbClr val="0000FF"/>
                </a:solidFill>
                <a:latin typeface="Monotype Corsiva" pitchFamily="66" charset="0"/>
              </a:rPr>
              <a:t>Эта бытовая химия –</a:t>
            </a:r>
          </a:p>
          <a:p>
            <a:r>
              <a:rPr lang="ru-RU" b="1" spc="100" dirty="0">
                <a:solidFill>
                  <a:srgbClr val="0000FF"/>
                </a:solidFill>
                <a:latin typeface="Monotype Corsiva" pitchFamily="66" charset="0"/>
              </a:rPr>
              <a:t>Как отрава очень сильная!</a:t>
            </a:r>
          </a:p>
        </p:txBody>
      </p:sp>
      <p:pic>
        <p:nvPicPr>
          <p:cNvPr id="13" name="Рисунок 12" descr="F:\рисунки (Памятка)\сканирование000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03669">
            <a:off x="6754534" y="829050"/>
            <a:ext cx="2104320" cy="201577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6072198" y="378619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715008" y="3000372"/>
            <a:ext cx="34289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spc="100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Если зазвонил звонок,</a:t>
            </a:r>
            <a:endParaRPr kumimoji="0" lang="ru-RU" b="0" i="0" u="none" strike="noStrike" cap="none" spc="100" normalizeH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spc="100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Пусть посмотрит сын в глазок,</a:t>
            </a:r>
            <a:endParaRPr kumimoji="0" lang="ru-RU" b="0" i="0" u="none" strike="noStrike" cap="none" spc="100" normalizeH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spc="100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 гости кто пришел, узнает,</a:t>
            </a:r>
            <a:endParaRPr kumimoji="0" lang="ru-RU" b="0" i="0" u="none" strike="noStrike" cap="none" spc="100" normalizeH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spc="100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Но чужим - не открывает!</a:t>
            </a:r>
            <a:endParaRPr kumimoji="0" lang="ru-RU" b="0" i="0" u="none" strike="noStrike" cap="none" spc="100" normalizeH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18" name="Рисунок 17" descr="F:\сканирование000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65329">
            <a:off x="399689" y="4480927"/>
            <a:ext cx="2046884" cy="196798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F:\рисунки (Памятка)\сканирование000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7355">
            <a:off x="6271684" y="4637696"/>
            <a:ext cx="2528570" cy="168592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4071934" y="5429264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100" dirty="0" smtClean="0">
                <a:solidFill>
                  <a:srgbClr val="FF0000"/>
                </a:solidFill>
                <a:latin typeface="Monotype Corsiva" pitchFamily="66" charset="0"/>
              </a:rPr>
              <a:t>С дочкой проведи беседу!</a:t>
            </a:r>
          </a:p>
          <a:p>
            <a:r>
              <a:rPr lang="ru-RU" b="1" spc="100" dirty="0" smtClean="0">
                <a:solidFill>
                  <a:srgbClr val="FF0000"/>
                </a:solidFill>
                <a:latin typeface="Monotype Corsiva" pitchFamily="66" charset="0"/>
              </a:rPr>
              <a:t>Если взрослых дома нету</a:t>
            </a:r>
          </a:p>
          <a:p>
            <a:r>
              <a:rPr lang="ru-RU" b="1" spc="100" dirty="0" smtClean="0">
                <a:solidFill>
                  <a:srgbClr val="FF0000"/>
                </a:solidFill>
                <a:latin typeface="Monotype Corsiva" pitchFamily="66" charset="0"/>
              </a:rPr>
              <a:t>Газ на кухне не включай</a:t>
            </a:r>
          </a:p>
          <a:p>
            <a:r>
              <a:rPr lang="ru-RU" b="1" spc="100" dirty="0" smtClean="0">
                <a:solidFill>
                  <a:srgbClr val="FF0000"/>
                </a:solidFill>
                <a:latin typeface="Monotype Corsiva" pitchFamily="66" charset="0"/>
              </a:rPr>
              <a:t>Может вспыхнуть невзначай </a:t>
            </a:r>
            <a:endParaRPr lang="ru-RU" b="1" spc="1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4282" y="464344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2357422" y="4143380"/>
            <a:ext cx="292895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spc="100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Сыну не забудь сказать</a:t>
            </a:r>
            <a:endParaRPr kumimoji="0" lang="ru-RU" b="0" i="0" u="none" strike="noStrike" cap="none" spc="100" normalizeH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spc="100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Спичками – нельзя играть</a:t>
            </a:r>
            <a:endParaRPr kumimoji="0" lang="ru-RU" b="0" i="0" u="none" strike="noStrike" cap="none" spc="100" normalizeH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spc="100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Огонь опасен, к сожаленью,</a:t>
            </a:r>
            <a:endParaRPr kumimoji="0" lang="ru-RU" b="1" i="0" u="none" strike="noStrike" cap="none" spc="100" normalizeH="0" dirty="0" smtClean="0">
              <a:ln>
                <a:noFill/>
              </a:ln>
              <a:solidFill>
                <a:srgbClr val="0000FF"/>
              </a:solidFill>
              <a:effectLst/>
              <a:latin typeface="Monotype Corsiva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spc="100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</a:rPr>
              <a:t>Для всех людей без исключенья!</a:t>
            </a:r>
            <a:r>
              <a:rPr kumimoji="0" lang="ru-RU" b="0" i="0" u="none" strike="noStrike" cap="none" spc="100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102</Words>
  <Application>Microsoft Office PowerPoint</Application>
  <PresentationFormat>Экран (4:3)</PresentationFormat>
  <Paragraphs>21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Алена</dc:creator>
  <cp:lastModifiedBy>Алена</cp:lastModifiedBy>
  <cp:revision>6</cp:revision>
  <dcterms:created xsi:type="dcterms:W3CDTF">2014-05-14T09:50:43Z</dcterms:created>
  <dcterms:modified xsi:type="dcterms:W3CDTF">2014-05-14T10:33:19Z</dcterms:modified>
</cp:coreProperties>
</file>