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9" r:id="rId2"/>
    <p:sldId id="258" r:id="rId3"/>
    <p:sldId id="260" r:id="rId4"/>
    <p:sldId id="261" r:id="rId5"/>
    <p:sldId id="262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2450-4E9F-42F5-8EF4-98887E8A326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8883E-83F2-4458-AA6A-896C532B2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1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02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12968" cy="514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9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0485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63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sz="2700" dirty="0"/>
              <a:t>Люди так бережно относятся к этому растению, что чайные листья собирают вручную и обрабатывают тоже вручную, не используя технику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- Чай собирают, затем листья сушат, скручивают и придают им разную форму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61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КИТАЙ</vt:lpstr>
      <vt:lpstr>ИНДИЯ</vt:lpstr>
      <vt:lpstr>- Люди так бережно относятся к этому растению, что чайные листья собирают вручную и обрабатывают тоже вручную, не используя технику</vt:lpstr>
      <vt:lpstr>- Чай собирают, затем листья сушат, скручивают и придают им разную форму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9</cp:revision>
  <dcterms:created xsi:type="dcterms:W3CDTF">2013-12-16T18:18:56Z</dcterms:created>
  <dcterms:modified xsi:type="dcterms:W3CDTF">2013-12-24T18:51:33Z</dcterms:modified>
</cp:coreProperties>
</file>