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5" r:id="rId4"/>
    <p:sldId id="267" r:id="rId5"/>
    <p:sldId id="269" r:id="rId6"/>
    <p:sldId id="271" r:id="rId7"/>
    <p:sldId id="273" r:id="rId8"/>
    <p:sldId id="275" r:id="rId9"/>
    <p:sldId id="277" r:id="rId10"/>
    <p:sldId id="279" r:id="rId11"/>
    <p:sldId id="281" r:id="rId12"/>
    <p:sldId id="283" r:id="rId13"/>
    <p:sldId id="285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65C7-BA68-446B-9BE2-1DCE73BC2130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E55-9F41-4D70-B4B6-0B624095B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65C7-BA68-446B-9BE2-1DCE73BC2130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E55-9F41-4D70-B4B6-0B624095B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65C7-BA68-446B-9BE2-1DCE73BC2130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E55-9F41-4D70-B4B6-0B624095B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65C7-BA68-446B-9BE2-1DCE73BC2130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E55-9F41-4D70-B4B6-0B624095B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65C7-BA68-446B-9BE2-1DCE73BC2130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E55-9F41-4D70-B4B6-0B624095B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65C7-BA68-446B-9BE2-1DCE73BC2130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E55-9F41-4D70-B4B6-0B624095B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65C7-BA68-446B-9BE2-1DCE73BC2130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E55-9F41-4D70-B4B6-0B624095B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65C7-BA68-446B-9BE2-1DCE73BC2130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E55-9F41-4D70-B4B6-0B624095B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65C7-BA68-446B-9BE2-1DCE73BC2130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E55-9F41-4D70-B4B6-0B624095B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65C7-BA68-446B-9BE2-1DCE73BC2130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E55-9F41-4D70-B4B6-0B624095B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65C7-BA68-446B-9BE2-1DCE73BC2130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E55-9F41-4D70-B4B6-0B624095B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E65C7-BA68-446B-9BE2-1DCE73BC2130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C6E55-9F41-4D70-B4B6-0B624095BF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детский сад № 86 Красногвардейского района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ctr">
              <a:buNone/>
            </a:pPr>
            <a:r>
              <a:rPr lang="ru-RU" dirty="0" smtClean="0"/>
              <a:t>Презентация на тему:</a:t>
            </a:r>
          </a:p>
          <a:p>
            <a:pPr algn="ctr">
              <a:buNone/>
            </a:pPr>
            <a:r>
              <a:rPr lang="ru-RU" dirty="0" smtClean="0"/>
              <a:t>«Мой веселый звонкий мяч»</a:t>
            </a:r>
          </a:p>
          <a:p>
            <a:pPr algn="ctr">
              <a:buNone/>
            </a:pPr>
            <a:endParaRPr lang="ru-RU" dirty="0"/>
          </a:p>
          <a:p>
            <a:pPr algn="r">
              <a:buNone/>
            </a:pPr>
            <a:r>
              <a:rPr lang="ru-RU" sz="2400" dirty="0" smtClean="0"/>
              <a:t>Выполнила: воспитатель</a:t>
            </a:r>
          </a:p>
          <a:p>
            <a:pPr algn="r">
              <a:buNone/>
            </a:pPr>
            <a:r>
              <a:rPr lang="ru-RU" sz="2400" dirty="0" smtClean="0"/>
              <a:t>Ефимова Галина Анатольевна</a:t>
            </a:r>
            <a:endParaRPr lang="ru-RU" sz="2400" dirty="0"/>
          </a:p>
        </p:txBody>
      </p:sp>
    </p:spTree>
  </p:cSld>
  <p:clrMapOvr>
    <a:masterClrMapping/>
  </p:clrMapOvr>
  <p:transition advClick="0" advTm="2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564904"/>
            <a:ext cx="8183880" cy="34701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394592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Клоун.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Поверчу-поверчу и увижу, что хочу!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(Высыпает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кружочки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стол.)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Что вы теперь, ребята, увидели?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Цветные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кружочки.)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Какого цвета кружочки?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детей.)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7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780928"/>
            <a:ext cx="3803914" cy="2852936"/>
          </a:xfrm>
          <a:prstGeom prst="rect">
            <a:avLst/>
          </a:prstGeom>
        </p:spPr>
      </p:pic>
    </p:spTree>
  </p:cSld>
  <p:clrMapOvr>
    <a:masterClrMapping/>
  </p:clrMapOvr>
  <p:transition advClick="0" advTm="2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348880"/>
            <a:ext cx="8183880" cy="3686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034552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Летит мой мяч, летит к тебе,</a:t>
            </a:r>
            <a:br>
              <a:rPr lang="ru-RU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Смотри, не прозевай!</a:t>
            </a:r>
            <a:br>
              <a:rPr lang="ru-RU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Держи его, лови его,</a:t>
            </a:r>
            <a:br>
              <a:rPr lang="ru-RU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И снова мне бросай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7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852936"/>
            <a:ext cx="3395869" cy="3110738"/>
          </a:xfrm>
          <a:prstGeom prst="rect">
            <a:avLst/>
          </a:prstGeom>
        </p:spPr>
      </p:pic>
      <p:pic>
        <p:nvPicPr>
          <p:cNvPr id="6" name="Рисунок 5" descr="C:\Users\user\Desktop\печать фото проект\IMG_71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08920"/>
            <a:ext cx="324036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196752"/>
            <a:ext cx="8183880" cy="4838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76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4520689" cy="4005064"/>
          </a:xfrm>
          <a:prstGeom prst="rect">
            <a:avLst/>
          </a:prstGeom>
        </p:spPr>
      </p:pic>
    </p:spTree>
  </p:cSld>
  <p:clrMapOvr>
    <a:masterClrMapping/>
  </p:clrMapOvr>
  <p:transition advClick="0" advTm="2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686800" cy="4525963"/>
          </a:xfrm>
        </p:spPr>
        <p:txBody>
          <a:bodyPr>
            <a:norm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Существует великое множество забав и игр с мячом на суше и на воде. Они в действительности обладают неоценимыми и весьма и весьма широкими развивающими возможностями! Составьте компанию своему малышу! Играйте с удовольствием, вспоминайте игры и забавы из своего детства, и вам будет интересно!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ети в мяч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149080"/>
            <a:ext cx="3168352" cy="2452392"/>
          </a:xfrm>
          <a:prstGeom prst="rect">
            <a:avLst/>
          </a:prstGeom>
        </p:spPr>
      </p:pic>
    </p:spTree>
  </p:cSld>
  <p:clrMapOvr>
    <a:masterClrMapping/>
  </p:clrMapOvr>
  <p:transition advClick="0" advTm="2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 advClick="0" advTm="200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Научиться использовать мяч в подвижных играх, повышать двигательную активность детей, информировать родителей и детей о многообразие игр с мячом.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</p:cSld>
  <p:clrMapOvr>
    <a:masterClrMapping/>
  </p:clrMapOvr>
  <p:transition advClick="0" advTm="2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Обогащать и расширять знания детей о форме, размере, материале, цвете мяча.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Обогащение словаря детей за счет слов: большой, маленький, круглый, разноцветный.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429000"/>
            <a:ext cx="8183880" cy="2606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В.А.Сухомлинский писал: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"Я не боюсь еще и еще раз повторить: забота о здоровье ребенка - это важнейший труд воспитателя".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73536" cy="2178568"/>
          </a:xfrm>
        </p:spPr>
        <p:txBody>
          <a:bodyPr/>
          <a:lstStyle/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Самой актуальной проблемой на сегодняшний день является укрепление здоровья детей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492896"/>
            <a:ext cx="8183880" cy="3542144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Дети: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Сформировать знания детей о форме, цвете, материале, размере мяча. Освоение детьми различных игр с мячом. </a:t>
            </a:r>
            <a:b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Развита общая и мелкая моторика.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родителей: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Информированность о роли физического воспитания и значимости мяча в физическом развитии дошкольника.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73536" cy="1530496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348880"/>
            <a:ext cx="8183880" cy="3686160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Поверхностный интерес детей к мячу, к играм с ним.</a:t>
            </a:r>
            <a:b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Редкое применение мяча детьми в самостоятельной деятельности.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30352"/>
            <a:ext cx="8219256" cy="145848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068960"/>
            <a:ext cx="8183880" cy="2966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30352"/>
            <a:ext cx="8219256" cy="2682624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Физкультурное занятие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лежать совсем не хочет,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бросить, он подскочит,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Бросишь вновь – пойдет он вскачь,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Отгадали – это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мяч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75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247950"/>
            <a:ext cx="3384376" cy="2804199"/>
          </a:xfrm>
          <a:prstGeom prst="rect">
            <a:avLst/>
          </a:prstGeom>
        </p:spPr>
      </p:pic>
      <p:pic>
        <p:nvPicPr>
          <p:cNvPr id="6" name="Рисунок 5" descr="IMG_7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3" y="3284983"/>
            <a:ext cx="3384376" cy="2687593"/>
          </a:xfrm>
          <a:prstGeom prst="rect">
            <a:avLst/>
          </a:prstGeom>
        </p:spPr>
      </p:pic>
    </p:spTree>
  </p:cSld>
  <p:clrMapOvr>
    <a:masterClrMapping/>
  </p:clrMapOvr>
  <p:transition advClick="0" advTm="2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420888"/>
            <a:ext cx="8183880" cy="36141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962544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Художественно-творческая деятельность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Бьют его, а он не плачет.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Веселее только скачет.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Что это? Как догадались?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76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924944"/>
            <a:ext cx="3779912" cy="2834934"/>
          </a:xfrm>
          <a:prstGeom prst="rect">
            <a:avLst/>
          </a:prstGeom>
        </p:spPr>
      </p:pic>
      <p:pic>
        <p:nvPicPr>
          <p:cNvPr id="5" name="Рисунок 4" descr="IMG_7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852936"/>
            <a:ext cx="4104456" cy="2754306"/>
          </a:xfrm>
          <a:prstGeom prst="rect">
            <a:avLst/>
          </a:prstGeom>
        </p:spPr>
      </p:pic>
    </p:spTree>
  </p:cSld>
  <p:clrMapOvr>
    <a:masterClrMapping/>
  </p:clrMapOvr>
  <p:transition advClick="0" advTm="2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844824"/>
            <a:ext cx="8183880" cy="4190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1458488"/>
          </a:xfrm>
        </p:spPr>
        <p:txBody>
          <a:bodyPr/>
          <a:lstStyle/>
          <a:p>
            <a:pPr algn="ctr"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«Крутим, крутим, крутим, крутим, очень круглый мячик будет».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7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492896"/>
            <a:ext cx="3443875" cy="3140968"/>
          </a:xfrm>
          <a:prstGeom prst="rect">
            <a:avLst/>
          </a:prstGeom>
        </p:spPr>
      </p:pic>
    </p:spTree>
  </p:cSld>
  <p:clrMapOvr>
    <a:masterClrMapping/>
  </p:clrMapOvr>
  <p:transition advClick="0" advTm="2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</TotalTime>
  <Words>219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Государственное бюджетное дошкольное образовательное учреждение детский сад № 86 Красногвардейского района</vt:lpstr>
      <vt:lpstr>  </vt:lpstr>
      <vt:lpstr>Слайд 3</vt:lpstr>
      <vt:lpstr>В.А.Сухомлинский писал:  "Я не боюсь еще и еще раз повторить: забота о здоровье ребенка - это важнейший труд воспитателя".  </vt:lpstr>
      <vt:lpstr>Дети: Сформировать знания детей о форме, цвете, материале, размере мяча. Освоение детьми различных игр с мячом.  Развита общая и мелкая моторика. Для родителей: Информированность о роли физического воспитания и значимости мяча в физическом развитии дошкольника. </vt:lpstr>
      <vt:lpstr>Поверхностный интерес детей к мячу, к играм с ним. Редкое применение мяча детьми в самостоятельной деятельности.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 86 Красногвардейского района</dc:title>
  <dc:creator>user</dc:creator>
  <cp:lastModifiedBy>user</cp:lastModifiedBy>
  <cp:revision>2</cp:revision>
  <dcterms:created xsi:type="dcterms:W3CDTF">2014-05-18T18:02:34Z</dcterms:created>
  <dcterms:modified xsi:type="dcterms:W3CDTF">2014-05-18T18:22:27Z</dcterms:modified>
</cp:coreProperties>
</file>