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58" r:id="rId7"/>
    <p:sldId id="267" r:id="rId8"/>
    <p:sldId id="259" r:id="rId9"/>
    <p:sldId id="268" r:id="rId10"/>
    <p:sldId id="260" r:id="rId11"/>
    <p:sldId id="269" r:id="rId1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12/25/2013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12/25/2013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12/25/2013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12/25/2013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1052;&#1072;&#1088;&#1080;&#1085;&#1072;\Desktop\&#1090;&#1072;&#1083;&#1080;&#1089;&#1084;&#1072;&#1085;&#1099;\&#1058;&#1072;&#1083;&#1080;&#1089;&#1084;&#1072;&#1085;&#1099;%20&#1054;&#1083;&#1080;&#1084;&#1087;&#1080;&#1072;&#1076;&#1099;%202014%20-%20&#1051;&#1077;&#1086;&#1087;&#1072;&#1088;&#1076;.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1052;&#1072;&#1088;&#1080;&#1085;&#1072;\Desktop\&#1090;&#1072;&#1083;&#1080;&#1089;&#1084;&#1072;&#1085;&#1099;\&#1058;&#1072;&#1083;&#1080;&#1089;&#1084;&#1072;&#1085;&#1099;%20&#1054;&#1083;&#1080;&#1084;&#1087;&#1080;&#1072;&#1076;&#1099;%202014%20-%20&#1041;&#1077;&#1083;&#1099;&#1081;%20&#1084;&#1077;&#1076;&#1074;&#1077;&#1076;&#1100;.mp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1052;&#1072;&#1088;&#1080;&#1085;&#1072;\Desktop\&#1090;&#1072;&#1083;&#1080;&#1089;&#1084;&#1072;&#1085;&#1099;\&#1058;&#1072;&#1083;&#1080;&#1089;&#1084;&#1072;&#1085;&#1099;%20&#1054;&#1083;&#1080;&#1084;&#1087;&#1080;&#1072;&#1076;&#1099;%202014%20-%20&#1047;&#1072;&#1081;&#1082;&#1072;.mp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jpg"/>
          <p:cNvPicPr>
            <a:picLocks noChangeAspect="1"/>
          </p:cNvPicPr>
          <p:nvPr/>
        </p:nvPicPr>
        <p:blipFill>
          <a:blip r:embed="rId2"/>
          <a:stretch>
            <a:fillRect/>
          </a:stretch>
        </p:blipFill>
        <p:spPr>
          <a:xfrm>
            <a:off x="0" y="0"/>
            <a:ext cx="9144000" cy="6858000"/>
          </a:xfrm>
          <a:prstGeom prst="rect">
            <a:avLst/>
          </a:prstGeom>
        </p:spPr>
      </p:pic>
      <p:pic>
        <p:nvPicPr>
          <p:cNvPr id="5" name="Содержимое 4" descr="26281_5efbb65a__5efbb65a_middle.jpg"/>
          <p:cNvPicPr>
            <a:picLocks noChangeAspect="1"/>
          </p:cNvPicPr>
          <p:nvPr/>
        </p:nvPicPr>
        <p:blipFill>
          <a:blip r:embed="rId3"/>
          <a:stretch>
            <a:fillRect/>
          </a:stretch>
        </p:blipFill>
        <p:spPr>
          <a:xfrm>
            <a:off x="3429000" y="2514600"/>
            <a:ext cx="5486400" cy="4132613"/>
          </a:xfrm>
          <a:prstGeom prst="ellipse">
            <a:avLst/>
          </a:prstGeom>
          <a:ln>
            <a:noFill/>
          </a:ln>
          <a:effectLst>
            <a:softEdge rad="112500"/>
          </a:effectLst>
        </p:spPr>
      </p:pic>
      <p:sp>
        <p:nvSpPr>
          <p:cNvPr id="6" name="Прямоугольник 5"/>
          <p:cNvSpPr/>
          <p:nvPr/>
        </p:nvSpPr>
        <p:spPr>
          <a:xfrm>
            <a:off x="2362200" y="228600"/>
            <a:ext cx="6172200" cy="2308324"/>
          </a:xfrm>
          <a:prstGeom prst="rect">
            <a:avLst/>
          </a:prstGeom>
        </p:spPr>
        <p:txBody>
          <a:bodyPr wrap="square">
            <a:spAutoFit/>
          </a:bodyPr>
          <a:lstStyle/>
          <a:p>
            <a:pPr algn="ctr"/>
            <a:r>
              <a:rPr lang="ru-RU" sz="4800" b="1" i="1" dirty="0" smtClean="0">
                <a:solidFill>
                  <a:srgbClr val="0070C0"/>
                </a:solidFill>
                <a:latin typeface="+mj-lt"/>
              </a:rPr>
              <a:t>Талисманы зимних Олимпийских игр 2014</a:t>
            </a:r>
            <a:endParaRPr lang="ru-RU" sz="4800" b="1" i="1" dirty="0">
              <a:solidFill>
                <a:srgbClr val="0070C0"/>
              </a:solidFill>
              <a:latin typeface="+mj-lt"/>
            </a:endParaRPr>
          </a:p>
        </p:txBody>
      </p:sp>
      <p:sp>
        <p:nvSpPr>
          <p:cNvPr id="7" name="Прямоугольник 6"/>
          <p:cNvSpPr/>
          <p:nvPr/>
        </p:nvSpPr>
        <p:spPr>
          <a:xfrm>
            <a:off x="228600" y="3200400"/>
            <a:ext cx="3352800" cy="2246769"/>
          </a:xfrm>
          <a:prstGeom prst="rect">
            <a:avLst/>
          </a:prstGeom>
        </p:spPr>
        <p:txBody>
          <a:bodyPr wrap="square">
            <a:spAutoFit/>
          </a:bodyPr>
          <a:lstStyle/>
          <a:p>
            <a:pPr algn="ctr">
              <a:spcBef>
                <a:spcPts val="0"/>
              </a:spcBef>
            </a:pPr>
            <a:r>
              <a:rPr lang="ru-RU" sz="2000" b="1" dirty="0" smtClean="0"/>
              <a:t>Презентацию подготовила воспитатель ГБДОУ</a:t>
            </a:r>
          </a:p>
          <a:p>
            <a:pPr algn="ctr">
              <a:spcBef>
                <a:spcPts val="0"/>
              </a:spcBef>
            </a:pPr>
            <a:r>
              <a:rPr lang="ru-RU" sz="2000" b="1" dirty="0" smtClean="0"/>
              <a:t> </a:t>
            </a:r>
            <a:r>
              <a:rPr lang="ru-RU" sz="2000" b="1" dirty="0" err="1" smtClean="0"/>
              <a:t>д</a:t>
            </a:r>
            <a:r>
              <a:rPr lang="ru-RU" sz="2000" b="1" dirty="0" smtClean="0"/>
              <a:t>/с № 141</a:t>
            </a:r>
          </a:p>
          <a:p>
            <a:pPr algn="ctr">
              <a:spcBef>
                <a:spcPts val="0"/>
              </a:spcBef>
            </a:pPr>
            <a:r>
              <a:rPr lang="ru-RU" sz="2000" b="1" dirty="0" smtClean="0"/>
              <a:t>Выборгского района </a:t>
            </a:r>
          </a:p>
          <a:p>
            <a:pPr algn="ctr">
              <a:spcBef>
                <a:spcPts val="0"/>
              </a:spcBef>
            </a:pPr>
            <a:r>
              <a:rPr lang="ru-RU" sz="2000" b="1" dirty="0" smtClean="0"/>
              <a:t> г. Санкт – Петербурга</a:t>
            </a:r>
          </a:p>
          <a:p>
            <a:pPr algn="ctr">
              <a:spcBef>
                <a:spcPts val="0"/>
              </a:spcBef>
            </a:pPr>
            <a:r>
              <a:rPr lang="ru-RU" sz="2000" b="1" dirty="0" err="1" smtClean="0"/>
              <a:t>Шаплыко</a:t>
            </a:r>
            <a:r>
              <a:rPr lang="ru-RU" sz="2000" b="1" dirty="0" smtClean="0"/>
              <a:t> </a:t>
            </a:r>
          </a:p>
          <a:p>
            <a:pPr algn="ctr">
              <a:spcBef>
                <a:spcPts val="0"/>
              </a:spcBef>
            </a:pPr>
            <a:r>
              <a:rPr lang="ru-RU" sz="2000" b="1" dirty="0" smtClean="0"/>
              <a:t>Марина Георгиевна</a:t>
            </a:r>
            <a:endParaRPr lang="ru-RU" sz="2000" dirty="0"/>
          </a:p>
        </p:txBody>
      </p:sp>
      <p:pic>
        <p:nvPicPr>
          <p:cNvPr id="8" name="Рисунок 7" descr="picture.jpg"/>
          <p:cNvPicPr>
            <a:picLocks noChangeAspect="1"/>
          </p:cNvPicPr>
          <p:nvPr/>
        </p:nvPicPr>
        <p:blipFill>
          <a:blip r:embed="rId4">
            <a:clrChange>
              <a:clrFrom>
                <a:srgbClr val="FEFEFE"/>
              </a:clrFrom>
              <a:clrTo>
                <a:srgbClr val="FEFEFE">
                  <a:alpha val="0"/>
                </a:srgbClr>
              </a:clrTo>
            </a:clrChange>
          </a:blip>
          <a:stretch>
            <a:fillRect/>
          </a:stretch>
        </p:blipFill>
        <p:spPr>
          <a:xfrm>
            <a:off x="228600" y="228600"/>
            <a:ext cx="2590800" cy="13639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Талисманы Олимпиады 2014 - Леопард.mp4">
            <a:hlinkClick r:id="" action="ppaction://media"/>
          </p:cNvPr>
          <p:cNvPicPr>
            <a:picLocks noGrp="1" noRot="1" noChangeAspect="1"/>
          </p:cNvPicPr>
          <p:nvPr>
            <p:ph idx="1"/>
            <a:videoFile r:link="rId1"/>
          </p:nvPr>
        </p:nvPicPr>
        <p:blipFill>
          <a:blip r:embed="rId3"/>
          <a:stretch>
            <a:fillRect/>
          </a:stretch>
        </p:blipFill>
        <p:spPr>
          <a:xfrm>
            <a:off x="0" y="-1"/>
            <a:ext cx="9144000" cy="68341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30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128107476745e69deebfbba.gif"/>
          <p:cNvPicPr>
            <a:picLocks noGrp="1" noChangeAspect="1"/>
          </p:cNvPicPr>
          <p:nvPr>
            <p:ph idx="1"/>
          </p:nvPr>
        </p:nvPicPr>
        <p:blipFill>
          <a:blip r:embed="rId2"/>
          <a:stretch>
            <a:fillRect/>
          </a:stretch>
        </p:blipFill>
        <p:spPr>
          <a:xfrm>
            <a:off x="0" y="0"/>
            <a:ext cx="9144000" cy="6854532"/>
          </a:xfrm>
        </p:spPr>
      </p:pic>
      <p:pic>
        <p:nvPicPr>
          <p:cNvPr id="7" name="Рисунок 6" descr="images.jpg"/>
          <p:cNvPicPr>
            <a:picLocks noChangeAspect="1"/>
          </p:cNvPicPr>
          <p:nvPr/>
        </p:nvPicPr>
        <p:blipFill>
          <a:blip r:embed="rId3"/>
          <a:stretch>
            <a:fillRect/>
          </a:stretch>
        </p:blipFill>
        <p:spPr>
          <a:xfrm>
            <a:off x="2133600" y="1447800"/>
            <a:ext cx="4724400" cy="4724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jpg"/>
          <p:cNvPicPr>
            <a:picLocks noGrp="1" noChangeAspect="1"/>
          </p:cNvPicPr>
          <p:nvPr>
            <p:ph idx="1"/>
          </p:nvPr>
        </p:nvPicPr>
        <p:blipFill>
          <a:blip r:embed="rId2"/>
          <a:stretch>
            <a:fillRect/>
          </a:stretch>
        </p:blipFill>
        <p:spPr>
          <a:xfrm>
            <a:off x="0" y="0"/>
            <a:ext cx="9144000" cy="6858000"/>
          </a:xfrm>
        </p:spPr>
      </p:pic>
      <p:sp>
        <p:nvSpPr>
          <p:cNvPr id="5" name="Прямоугольник 4"/>
          <p:cNvSpPr/>
          <p:nvPr/>
        </p:nvSpPr>
        <p:spPr>
          <a:xfrm>
            <a:off x="0" y="0"/>
            <a:ext cx="9144000" cy="1477328"/>
          </a:xfrm>
          <a:prstGeom prst="rect">
            <a:avLst/>
          </a:prstGeom>
        </p:spPr>
        <p:txBody>
          <a:bodyPr wrap="square">
            <a:spAutoFit/>
          </a:bodyPr>
          <a:lstStyle/>
          <a:p>
            <a:pPr algn="just"/>
            <a:r>
              <a:rPr lang="ru-RU"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«Талисман, прежде всего, отражает дух того города, где будут проводиться Олимпийские игры. Это должен быть персонаж с запоминающимся именем, яркой личностью, которая становится центральной фигурой уникальной и волнующей истории… Талисман должен быть симпатичен как детям, так и взрослым, как женщинам, так и мужчинам, а также «поддерживать олимпийские идеалы».</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Содержимое 3" descr="8-261.jpg"/>
          <p:cNvPicPr>
            <a:picLocks noChangeAspect="1"/>
          </p:cNvPicPr>
          <p:nvPr/>
        </p:nvPicPr>
        <p:blipFill>
          <a:blip r:embed="rId3"/>
          <a:stretch>
            <a:fillRect/>
          </a:stretch>
        </p:blipFill>
        <p:spPr>
          <a:xfrm>
            <a:off x="1066800" y="1523768"/>
            <a:ext cx="7010400" cy="52631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457200" y="228600"/>
            <a:ext cx="8229600" cy="923330"/>
          </a:xfrm>
          <a:prstGeom prst="rect">
            <a:avLst/>
          </a:prstGeom>
          <a:noFill/>
        </p:spPr>
        <p:txBody>
          <a:bodyPr wrap="square" rtlCol="0">
            <a:spAutoFit/>
          </a:bodyPr>
          <a:lstStyle/>
          <a:p>
            <a:pPr algn="just"/>
            <a:r>
              <a:rPr lang="ru-RU"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«Талисманом </a:t>
            </a:r>
            <a:r>
              <a:rPr lang="ru-RU"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может быть любой существующий или вымышленный, одушевленный или неодушевленный предмет. Он должен быть интересным и оригинальным».</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Рисунок 3" descr="mascot.jpg"/>
          <p:cNvPicPr>
            <a:picLocks noChangeAspect="1"/>
          </p:cNvPicPr>
          <p:nvPr/>
        </p:nvPicPr>
        <p:blipFill>
          <a:blip r:embed="rId3"/>
          <a:srcRect t="9402" b="11538"/>
          <a:stretch>
            <a:fillRect/>
          </a:stretch>
        </p:blipFill>
        <p:spPr>
          <a:xfrm>
            <a:off x="0" y="1229360"/>
            <a:ext cx="9082216" cy="56007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4480a858f303.jpg"/>
          <p:cNvPicPr>
            <a:picLocks noGrp="1" noChangeAspect="1"/>
          </p:cNvPicPr>
          <p:nvPr>
            <p:ph idx="1"/>
          </p:nvPr>
        </p:nvPicPr>
        <p:blipFill>
          <a:blip r:embed="rId2"/>
          <a:stretch>
            <a:fillRect/>
          </a:stretch>
        </p:blipFill>
        <p:spPr>
          <a:xfrm>
            <a:off x="0" y="-27005"/>
            <a:ext cx="9144000" cy="6865035"/>
          </a:xfrm>
        </p:spPr>
      </p:pic>
      <p:sp>
        <p:nvSpPr>
          <p:cNvPr id="5" name="Прямоугольник 4"/>
          <p:cNvSpPr/>
          <p:nvPr/>
        </p:nvSpPr>
        <p:spPr>
          <a:xfrm>
            <a:off x="0" y="304800"/>
            <a:ext cx="9144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dirty="0" smtClean="0">
                <a:solidFill>
                  <a:srgbClr val="FF0000"/>
                </a:solidFill>
                <a:latin typeface="Arial Black" pitchFamily="34" charset="0"/>
              </a:rPr>
              <a:t>Под многочисленные фейерверки </a:t>
            </a:r>
            <a:r>
              <a:rPr lang="ru-RU" sz="3200" dirty="0" smtClean="0">
                <a:solidFill>
                  <a:srgbClr val="FF0000"/>
                </a:solidFill>
                <a:latin typeface="Arial Black" pitchFamily="34" charset="0"/>
              </a:rPr>
              <a:t> </a:t>
            </a:r>
            <a:endParaRPr lang="ru-RU" sz="3200" dirty="0" smtClean="0">
              <a:solidFill>
                <a:srgbClr val="FF0000"/>
              </a:solidFill>
              <a:latin typeface="Arial Black" pitchFamily="34" charset="0"/>
            </a:endParaRPr>
          </a:p>
          <a:p>
            <a:pPr algn="ctr"/>
            <a:r>
              <a:rPr lang="ru-RU" sz="3200" dirty="0" smtClean="0">
                <a:solidFill>
                  <a:srgbClr val="FF0000"/>
                </a:solidFill>
                <a:latin typeface="Arial Black" pitchFamily="34" charset="0"/>
              </a:rPr>
              <a:t>были представлены </a:t>
            </a:r>
          </a:p>
          <a:p>
            <a:pPr algn="ctr"/>
            <a:r>
              <a:rPr lang="ru-RU" sz="3200" dirty="0" smtClean="0">
                <a:solidFill>
                  <a:srgbClr val="FF0000"/>
                </a:solidFill>
                <a:latin typeface="Arial Black" pitchFamily="34" charset="0"/>
              </a:rPr>
              <a:t>символы Олимпиады в Сочи 2014</a:t>
            </a:r>
            <a:endParaRPr lang="ru-RU" sz="3200" b="1" cap="none" spc="50" dirty="0">
              <a:ln w="11430"/>
              <a:solidFill>
                <a:srgbClr val="FF0000"/>
              </a:solidFill>
              <a:effectLst>
                <a:outerShdw blurRad="76200" dist="50800" dir="5400000" algn="tl" rotWithShape="0">
                  <a:srgbClr val="000000">
                    <a:alpha val="65000"/>
                  </a:srgbClr>
                </a:outerShdw>
              </a:effectLst>
              <a:latin typeface="Arial Black" pitchFamily="34" charset="0"/>
            </a:endParaRPr>
          </a:p>
        </p:txBody>
      </p:sp>
      <p:pic>
        <p:nvPicPr>
          <p:cNvPr id="8" name="Рисунок 7" descr="G4c2GHax.gif"/>
          <p:cNvPicPr>
            <a:picLocks noChangeAspect="1"/>
          </p:cNvPicPr>
          <p:nvPr/>
        </p:nvPicPr>
        <p:blipFill>
          <a:blip r:embed="rId3"/>
          <a:stretch>
            <a:fillRect/>
          </a:stretch>
        </p:blipFill>
        <p:spPr>
          <a:xfrm>
            <a:off x="0" y="2057400"/>
            <a:ext cx="9144000" cy="4800600"/>
          </a:xfrm>
          <a:prstGeom prst="rect">
            <a:avLst/>
          </a:prstGeom>
        </p:spPr>
      </p:pic>
      <p:pic>
        <p:nvPicPr>
          <p:cNvPr id="9" name="Рисунок 8" descr="ialismany.jpg"/>
          <p:cNvPicPr>
            <a:picLocks noChangeAspect="1"/>
          </p:cNvPicPr>
          <p:nvPr/>
        </p:nvPicPr>
        <p:blipFill>
          <a:blip r:embed="rId4">
            <a:clrChange>
              <a:clrFrom>
                <a:srgbClr val="FFFFFF"/>
              </a:clrFrom>
              <a:clrTo>
                <a:srgbClr val="FFFFFF">
                  <a:alpha val="0"/>
                </a:srgbClr>
              </a:clrTo>
            </a:clrChange>
          </a:blip>
          <a:stretch>
            <a:fillRect/>
          </a:stretch>
        </p:blipFill>
        <p:spPr>
          <a:xfrm>
            <a:off x="914400" y="2667000"/>
            <a:ext cx="5080000" cy="3810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1226840649_1200_1600_vetka.jpg"/>
          <p:cNvPicPr>
            <a:picLocks noGrp="1" noChangeAspect="1"/>
          </p:cNvPicPr>
          <p:nvPr>
            <p:ph idx="1"/>
          </p:nvPr>
        </p:nvPicPr>
        <p:blipFill>
          <a:blip r:embed="rId2">
            <a:lum bright="40000"/>
          </a:blip>
          <a:srcRect b="10102"/>
          <a:stretch>
            <a:fillRect/>
          </a:stretch>
        </p:blipFill>
        <p:spPr>
          <a:xfrm>
            <a:off x="-34597" y="0"/>
            <a:ext cx="9205351" cy="6858000"/>
          </a:xfrm>
        </p:spPr>
      </p:pic>
      <p:sp>
        <p:nvSpPr>
          <p:cNvPr id="4" name="Текст 3"/>
          <p:cNvSpPr>
            <a:spLocks noGrp="1"/>
          </p:cNvSpPr>
          <p:nvPr>
            <p:ph type="body" sz="half" idx="2"/>
          </p:nvPr>
        </p:nvSpPr>
        <p:spPr>
          <a:xfrm>
            <a:off x="990600" y="1143000"/>
            <a:ext cx="3352800" cy="4983163"/>
          </a:xfrm>
        </p:spPr>
        <p:txBody>
          <a:bodyPr>
            <a:normAutofit lnSpcReduction="10000"/>
          </a:bodyPr>
          <a:lstStyle/>
          <a:p>
            <a:pPr algn="just"/>
            <a:r>
              <a:rPr lang="ru-RU" sz="2000" b="1" i="1" dirty="0" smtClean="0">
                <a:latin typeface="Times New Roman" pitchFamily="18" charset="0"/>
                <a:cs typeface="Times New Roman" pitchFamily="18" charset="0"/>
              </a:rPr>
              <a:t>проживает в ледяном иглу за далеким полярным кругом. Его домик целиком выстроен изо льда и снега. На стене всегда висит эмблема - Сочи 2014 . Здесь и кровать, и компьютер, и снежный душ, и даже спортивный тренажер, чтобы мишка всегда мог оставаться в форме. Благодаря нему мишка научился кататься на лыжах, играть в кёрлинг и бегать на коньках. Больше всего ему нравится кататься на санках.</a:t>
            </a:r>
          </a:p>
          <a:p>
            <a:endParaRPr lang="ru-RU" dirty="0"/>
          </a:p>
        </p:txBody>
      </p:sp>
      <p:sp>
        <p:nvSpPr>
          <p:cNvPr id="6" name="Прямоугольник 5"/>
          <p:cNvSpPr/>
          <p:nvPr/>
        </p:nvSpPr>
        <p:spPr>
          <a:xfrm>
            <a:off x="1143001" y="228600"/>
            <a:ext cx="4724400" cy="923330"/>
          </a:xfrm>
          <a:prstGeom prst="rect">
            <a:avLst/>
          </a:prstGeom>
          <a:noFill/>
        </p:spPr>
        <p:txBody>
          <a:bodyPr wrap="squar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Белый мишка</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Рисунок 6" descr="d74b7db1-057b-4ded-9930-97c50b819f62.jpg"/>
          <p:cNvPicPr>
            <a:picLocks noChangeAspect="1"/>
          </p:cNvPicPr>
          <p:nvPr/>
        </p:nvPicPr>
        <p:blipFill>
          <a:blip r:embed="rId3">
            <a:clrChange>
              <a:clrFrom>
                <a:srgbClr val="FEFEFE"/>
              </a:clrFrom>
              <a:clrTo>
                <a:srgbClr val="FEFEFE">
                  <a:alpha val="0"/>
                </a:srgbClr>
              </a:clrTo>
            </a:clrChange>
          </a:blip>
          <a:stretch>
            <a:fillRect/>
          </a:stretch>
        </p:blipFill>
        <p:spPr>
          <a:xfrm>
            <a:off x="4876800" y="1045327"/>
            <a:ext cx="4336852" cy="543167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Талисманы Олимпиады 2014 - Белый медведь.mp4">
            <a:hlinkClick r:id="" action="ppaction://media"/>
          </p:cNvPr>
          <p:cNvPicPr>
            <a:picLocks noGrp="1" noRot="1" noChangeAspect="1"/>
          </p:cNvPicPr>
          <p:nvPr>
            <p:ph idx="1"/>
            <a:videoFile r:link="rId1"/>
          </p:nvPr>
        </p:nvPicPr>
        <p:blipFill>
          <a:blip r:embed="rId3"/>
          <a:stretch>
            <a:fillRect/>
          </a:stretch>
        </p:blipFill>
        <p:spPr>
          <a:xfrm>
            <a:off x="1"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0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1226840649_1200_1600_vetka.jpg"/>
          <p:cNvPicPr>
            <a:picLocks noGrp="1" noChangeAspect="1"/>
          </p:cNvPicPr>
          <p:nvPr>
            <p:ph idx="1"/>
          </p:nvPr>
        </p:nvPicPr>
        <p:blipFill>
          <a:blip r:embed="rId2">
            <a:lum bright="40000"/>
          </a:blip>
          <a:srcRect b="10964"/>
          <a:stretch>
            <a:fillRect/>
          </a:stretch>
        </p:blipFill>
        <p:spPr>
          <a:xfrm>
            <a:off x="0" y="0"/>
            <a:ext cx="9144000" cy="6831847"/>
          </a:xfrm>
        </p:spPr>
      </p:pic>
      <p:sp>
        <p:nvSpPr>
          <p:cNvPr id="4" name="Текст 3"/>
          <p:cNvSpPr>
            <a:spLocks noGrp="1"/>
          </p:cNvSpPr>
          <p:nvPr>
            <p:ph type="body" sz="half" idx="2"/>
          </p:nvPr>
        </p:nvSpPr>
        <p:spPr>
          <a:xfrm>
            <a:off x="457200" y="1435100"/>
            <a:ext cx="3429000" cy="5041900"/>
          </a:xfrm>
        </p:spPr>
        <p:txBody>
          <a:bodyPr>
            <a:normAutofit fontScale="92500" lnSpcReduction="10000"/>
          </a:bodyPr>
          <a:lstStyle/>
          <a:p>
            <a:pPr algn="just"/>
            <a:r>
              <a:rPr lang="ru-RU" sz="2200" b="1" i="1" dirty="0" smtClean="0">
                <a:latin typeface="Times New Roman" pitchFamily="18" charset="0"/>
                <a:cs typeface="Times New Roman" pitchFamily="18" charset="0"/>
              </a:rPr>
              <a:t>известна как наиболее активная жительница олимпийской деревни. Все удивляются - как это она везде поспевает?! Она не только отличница в Лесной Академии, но и надежная помощница в семейном ресторане "Лесная запруда" и постоянно участница спортивных соревнований. На шейке у нее красуется бабочка с эмблемой олимпиады Сочи 2014. Кроме того, этот талисман Олимпиады 2014 любит петь и танцевать.</a:t>
            </a:r>
          </a:p>
          <a:p>
            <a:endParaRPr lang="ru-RU" dirty="0"/>
          </a:p>
        </p:txBody>
      </p:sp>
      <p:sp>
        <p:nvSpPr>
          <p:cNvPr id="6" name="Прямоугольник 5"/>
          <p:cNvSpPr/>
          <p:nvPr/>
        </p:nvSpPr>
        <p:spPr>
          <a:xfrm>
            <a:off x="914400" y="228600"/>
            <a:ext cx="2819400" cy="923330"/>
          </a:xfrm>
          <a:prstGeom prst="rect">
            <a:avLst/>
          </a:prstGeom>
          <a:noFill/>
        </p:spPr>
        <p:txBody>
          <a:bodyPr wrap="square" lIns="91440" tIns="45720" rIns="91440" bIns="45720">
            <a:spAutoFit/>
          </a:bodyPr>
          <a:lstStyle/>
          <a:p>
            <a:pPr algn="ct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Зайка</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Рисунок 6" descr="zaika.jpg"/>
          <p:cNvPicPr>
            <a:picLocks noChangeAspect="1"/>
          </p:cNvPicPr>
          <p:nvPr/>
        </p:nvPicPr>
        <p:blipFill>
          <a:blip r:embed="rId3">
            <a:clrChange>
              <a:clrFrom>
                <a:srgbClr val="E8E8E8"/>
              </a:clrFrom>
              <a:clrTo>
                <a:srgbClr val="E8E8E8">
                  <a:alpha val="0"/>
                </a:srgbClr>
              </a:clrTo>
            </a:clrChange>
          </a:blip>
          <a:stretch>
            <a:fillRect/>
          </a:stretch>
        </p:blipFill>
        <p:spPr>
          <a:xfrm>
            <a:off x="4191000" y="228600"/>
            <a:ext cx="4648872" cy="618940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Талисманы Олимпиады 2014 - Зайка.mp4">
            <a:hlinkClick r:id="" action="ppaction://media"/>
          </p:cNvPr>
          <p:cNvPicPr>
            <a:picLocks noGrp="1" noRot="1" noChangeAspect="1"/>
          </p:cNvPicPr>
          <p:nvPr>
            <p:ph idx="1"/>
            <a:videoFile r:link="rId1"/>
          </p:nvPr>
        </p:nvPicPr>
        <p:blipFill>
          <a:blip r:embed="rId3"/>
          <a:stretch>
            <a:fillRect/>
          </a:stretch>
        </p:blipFill>
        <p:spPr>
          <a:xfrm>
            <a:off x="-1" y="0"/>
            <a:ext cx="9188451" cy="68913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91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1226840649_1200_1600_vetka.jpg"/>
          <p:cNvPicPr>
            <a:picLocks noGrp="1" noChangeAspect="1"/>
          </p:cNvPicPr>
          <p:nvPr>
            <p:ph idx="1"/>
          </p:nvPr>
        </p:nvPicPr>
        <p:blipFill>
          <a:blip r:embed="rId2">
            <a:lum bright="40000"/>
          </a:blip>
          <a:srcRect b="13018"/>
          <a:stretch>
            <a:fillRect/>
          </a:stretch>
        </p:blipFill>
        <p:spPr>
          <a:xfrm>
            <a:off x="0" y="0"/>
            <a:ext cx="9149907" cy="6854265"/>
          </a:xfrm>
        </p:spPr>
      </p:pic>
      <p:sp>
        <p:nvSpPr>
          <p:cNvPr id="4" name="Текст 3"/>
          <p:cNvSpPr>
            <a:spLocks noGrp="1"/>
          </p:cNvSpPr>
          <p:nvPr>
            <p:ph type="body" sz="half" idx="2"/>
          </p:nvPr>
        </p:nvSpPr>
        <p:spPr>
          <a:xfrm>
            <a:off x="457200" y="1435100"/>
            <a:ext cx="4114800" cy="4691063"/>
          </a:xfrm>
        </p:spPr>
        <p:txBody>
          <a:bodyPr>
            <a:normAutofit/>
          </a:bodyPr>
          <a:lstStyle/>
          <a:p>
            <a:pPr algn="just"/>
            <a:r>
              <a:rPr lang="ru-RU" sz="2000" b="1" i="1" dirty="0" smtClean="0">
                <a:latin typeface="Times New Roman" pitchFamily="18" charset="0"/>
                <a:cs typeface="Times New Roman" pitchFamily="18" charset="0"/>
              </a:rPr>
              <a:t>живет на ветвях огромного дерева, растущего на заснеженной скале кавказских гор. По призванию он спасатель. Всегда готов прийти на помощь. Говорят, не раз помогал спасать расположенные у подножья гор деревушки от лавин, за что был удостоен почетной эмблемы Сочи 2014. Леопард отлично катается на сноуборде, он обучил этому виду спорта всех своих друзей. Этот талисман отличается веселым нравом и любит большие компании.</a:t>
            </a:r>
          </a:p>
          <a:p>
            <a:pPr algn="just"/>
            <a:endParaRPr lang="ru-RU" b="1" i="1" dirty="0"/>
          </a:p>
        </p:txBody>
      </p:sp>
      <p:sp>
        <p:nvSpPr>
          <p:cNvPr id="6" name="Прямоугольник 5"/>
          <p:cNvSpPr/>
          <p:nvPr/>
        </p:nvSpPr>
        <p:spPr>
          <a:xfrm>
            <a:off x="1295401" y="304800"/>
            <a:ext cx="3581399" cy="923330"/>
          </a:xfrm>
          <a:prstGeom prst="rect">
            <a:avLst/>
          </a:prstGeom>
          <a:noFill/>
        </p:spPr>
        <p:txBody>
          <a:bodyPr wrap="square" lIns="91440" tIns="45720" rIns="91440" bIns="45720">
            <a:spAutoFit/>
          </a:bodyPr>
          <a:lstStyle/>
          <a:p>
            <a:pPr algn="ct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Леопард</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Рисунок 6" descr="06.jpg"/>
          <p:cNvPicPr>
            <a:picLocks noChangeAspect="1"/>
          </p:cNvPicPr>
          <p:nvPr/>
        </p:nvPicPr>
        <p:blipFill>
          <a:blip r:embed="rId3">
            <a:clrChange>
              <a:clrFrom>
                <a:srgbClr val="FFFFFF"/>
              </a:clrFrom>
              <a:clrTo>
                <a:srgbClr val="FFFFFF">
                  <a:alpha val="0"/>
                </a:srgbClr>
              </a:clrTo>
            </a:clrChange>
          </a:blip>
          <a:stretch>
            <a:fillRect/>
          </a:stretch>
        </p:blipFill>
        <p:spPr>
          <a:xfrm>
            <a:off x="4497355" y="685800"/>
            <a:ext cx="4512517" cy="5562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317</Words>
  <PresentationFormat>Экран (4:3)</PresentationFormat>
  <Paragraphs>18</Paragraphs>
  <Slides>11</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dc:creator>
  <cp:lastModifiedBy>Марина</cp:lastModifiedBy>
  <cp:revision>22</cp:revision>
  <dcterms:created xsi:type="dcterms:W3CDTF">2013-11-10T20:40:44Z</dcterms:created>
  <dcterms:modified xsi:type="dcterms:W3CDTF">2013-12-25T17:11:04Z</dcterms:modified>
</cp:coreProperties>
</file>