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9" r:id="rId2"/>
    <p:sldId id="260" r:id="rId3"/>
    <p:sldId id="262" r:id="rId4"/>
    <p:sldId id="270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2606" autoAdjust="0"/>
    <p:restoredTop sz="94628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7558C-D5DE-4EF5-BCE4-8EEA065DEBB4}" type="datetimeFigureOut">
              <a:rPr lang="ru-RU" smtClean="0"/>
              <a:pPr/>
              <a:t>28.12.2013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DB0F2-FCE8-4920-BECC-5024DFFEEB4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861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DB0F2-FCE8-4920-BECC-5024DFFEEB4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906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DFE9-D571-4D36-A7DD-A7F898C73DA0}" type="datetimeFigureOut">
              <a:rPr lang="ru-RU" smtClean="0"/>
              <a:pPr/>
              <a:t>28.12.2013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982-23F6-463A-9D67-3740E1CE0B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41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DFE9-D571-4D36-A7DD-A7F898C73DA0}" type="datetimeFigureOut">
              <a:rPr lang="ru-RU" smtClean="0"/>
              <a:pPr/>
              <a:t>28.12.2013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982-23F6-463A-9D67-3740E1CE0B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095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DFE9-D571-4D36-A7DD-A7F898C73DA0}" type="datetimeFigureOut">
              <a:rPr lang="ru-RU" smtClean="0"/>
              <a:pPr/>
              <a:t>28.12.2013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982-23F6-463A-9D67-3740E1CE0B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589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DFE9-D571-4D36-A7DD-A7F898C73DA0}" type="datetimeFigureOut">
              <a:rPr lang="ru-RU" smtClean="0"/>
              <a:pPr/>
              <a:t>28.12.2013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982-23F6-463A-9D67-3740E1CE0B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135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DFE9-D571-4D36-A7DD-A7F898C73DA0}" type="datetimeFigureOut">
              <a:rPr lang="ru-RU" smtClean="0"/>
              <a:pPr/>
              <a:t>28.12.2013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982-23F6-463A-9D67-3740E1CE0B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049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DFE9-D571-4D36-A7DD-A7F898C73DA0}" type="datetimeFigureOut">
              <a:rPr lang="ru-RU" smtClean="0"/>
              <a:pPr/>
              <a:t>28.12.2013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982-23F6-463A-9D67-3740E1CE0B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366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DFE9-D571-4D36-A7DD-A7F898C73DA0}" type="datetimeFigureOut">
              <a:rPr lang="ru-RU" smtClean="0"/>
              <a:pPr/>
              <a:t>28.12.2013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982-23F6-463A-9D67-3740E1CE0B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001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DFE9-D571-4D36-A7DD-A7F898C73DA0}" type="datetimeFigureOut">
              <a:rPr lang="ru-RU" smtClean="0"/>
              <a:pPr/>
              <a:t>28.12.2013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982-23F6-463A-9D67-3740E1CE0B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018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DFE9-D571-4D36-A7DD-A7F898C73DA0}" type="datetimeFigureOut">
              <a:rPr lang="ru-RU" smtClean="0"/>
              <a:pPr/>
              <a:t>28.12.2013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982-23F6-463A-9D67-3740E1CE0B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565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DFE9-D571-4D36-A7DD-A7F898C73DA0}" type="datetimeFigureOut">
              <a:rPr lang="ru-RU" smtClean="0"/>
              <a:pPr/>
              <a:t>28.12.2013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982-23F6-463A-9D67-3740E1CE0B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296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DFE9-D571-4D36-A7DD-A7F898C73DA0}" type="datetimeFigureOut">
              <a:rPr lang="ru-RU" smtClean="0"/>
              <a:pPr/>
              <a:t>28.12.2013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3982-23F6-463A-9D67-3740E1CE0B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928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4DFE9-D571-4D36-A7DD-A7F898C73DA0}" type="datetimeFigureOut">
              <a:rPr lang="ru-RU" smtClean="0"/>
              <a:pPr/>
              <a:t>28.12.2013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3982-23F6-463A-9D67-3740E1CE0B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496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9396536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8908"/>
            <a:ext cx="7825802" cy="32695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 Мозаика – способ создания изображения или узора из мельчайших кусочков (цветных камней, керамических плиток и т.д.). Сегодня существует очень много разнообразных наборов мозаики для детей. Собирание мозаики очень важно для психического развития ребёнка. Во-первых, в нём участвует мелкая моторика рук, развивается образное мышление, воображение. Во-вторых, создавая изображение с помощью мозаики, у ребёнка развивается целеполагание и целенаправленная деятельность, волевая регуляция поведения (произвольность). В-третьих, мозаика развивает художественный вкус ребёнка, позволяет проявить ему творческую активность и служит особым средством познания мира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" name="Рисунок 5" descr="C:\Users\Roman\Desktop\11 гр\foto\DSC0462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" y="2780928"/>
            <a:ext cx="4644008" cy="386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Roman\Desktop\11 гр\foto\DSC0462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81" y="3608462"/>
            <a:ext cx="3696288" cy="2772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95176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bbh</a:t>
            </a:r>
            <a:endParaRPr lang="ru-RU" b="1" dirty="0"/>
          </a:p>
        </p:txBody>
      </p:sp>
      <p:pic>
        <p:nvPicPr>
          <p:cNvPr id="4" name="Объект 3" descr="C:\Users\Roman\Desktop\11 гр\foto\DSC0463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761"/>
            <a:ext cx="475252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г 11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752528" cy="28083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5308776"/>
              </p:ext>
            </p:extLst>
          </p:nvPr>
        </p:nvGraphicFramePr>
        <p:xfrm>
          <a:off x="5029160" y="1916832"/>
          <a:ext cx="4032448" cy="4114412"/>
        </p:xfrm>
        <a:graphic>
          <a:graphicData uri="http://schemas.openxmlformats.org/drawingml/2006/table">
            <a:tbl>
              <a:tblPr/>
              <a:tblGrid>
                <a:gridCol w="4032448"/>
              </a:tblGrid>
              <a:tr h="4114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4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Мозаика – это</a:t>
                      </a:r>
                      <a:r>
                        <a:rPr lang="ru-RU" sz="144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4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особый вид познавательной деятельности, ведь она, ещё более символична, чем рисование; по сути, она представляет собой точечный рисунок, а «рисование» по точкам  требует хорошо развитых, детализированных представлений.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детском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саду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меня отрада одна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Коробка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мозаикой,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Стол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 стул у окна.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Я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камушков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узоры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выкладываю,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 цветок,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То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снежинку угадываю…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 вокруг меня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Шум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крик, беготня!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714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766"/>
            <a:ext cx="8640960" cy="20608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Мозаика в детском саду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Roman\Desktop\11 гр\фото\Мозаика из камней есть и в нашем детском саду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340768"/>
            <a:ext cx="6783185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9" descr="blbird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239520" cy="1239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821" y="55172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</a:rPr>
              <a:t>Показать малышу, что мозаичное рисование возможно не только с помощью купленных наборов, но и с помощью других подручных средств – значит открыть ему целый мир, подарить ощущения себя творцом  этого мира. В качестве такой альтернативной мозаики выступают </a:t>
            </a:r>
            <a:r>
              <a:rPr lang="ru-RU" sz="1450" b="1" dirty="0">
                <a:solidFill>
                  <a:srgbClr val="7030A0"/>
                </a:solidFill>
              </a:rPr>
              <a:t>всевозможные</a:t>
            </a:r>
            <a:r>
              <a:rPr lang="ru-RU" sz="1400" b="1" dirty="0">
                <a:solidFill>
                  <a:srgbClr val="7030A0"/>
                </a:solidFill>
              </a:rPr>
              <a:t> мелкие предметы, из большого количества которых можно создавать целые рисунки.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1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725" y="54603"/>
            <a:ext cx="9144000" cy="71010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993366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993366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Экспериментирование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993366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(классификация камней по разным признакам, выяснение их свойств и особенностей)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Roman\Desktop\Исследуем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3" y="845062"/>
            <a:ext cx="4181475" cy="32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414" y="3982884"/>
            <a:ext cx="406164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                              Исследуем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C:\Users\Roman\Desktop\Используем микроскоп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50243"/>
            <a:ext cx="4629150" cy="31419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0800000" flipV="1">
            <a:off x="4355976" y="6165305"/>
            <a:ext cx="4629150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                              Используем микроскоп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8" name="Picture 3" descr="Scan0011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30" y="764704"/>
            <a:ext cx="2033270" cy="3023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65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7"/>
            <a:ext cx="7632848" cy="64807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Рассмотрим камешек через лупу. Кто что видит (кристаллики, трещины, узоры и т.п.).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Roman\Desktop\Через лупу можно рассмотреть все кристалики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700138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Roman\Desktop\В споре рождается истина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504690" cy="35025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07904" y="6461056"/>
            <a:ext cx="511256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В споре рождается истина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69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284</Words>
  <Application>Microsoft Office PowerPoint</Application>
  <PresentationFormat>Экран (4:3)</PresentationFormat>
  <Paragraphs>22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bbh</vt:lpstr>
      <vt:lpstr>Мозаика в детском саду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Нико</cp:lastModifiedBy>
  <cp:revision>101</cp:revision>
  <dcterms:created xsi:type="dcterms:W3CDTF">2013-05-29T20:47:01Z</dcterms:created>
  <dcterms:modified xsi:type="dcterms:W3CDTF">2013-12-28T08:52:36Z</dcterms:modified>
</cp:coreProperties>
</file>