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2.jpg" ContentType="image/jpeg"/>
  <Override PartName="/ppt/tags/tag3.xml" ContentType="application/vnd.openxmlformats-officedocument.presentationml.tags+xml"/>
  <Override PartName="/ppt/media/image3.jpg" ContentType="image/jpeg"/>
  <Override PartName="/ppt/tags/tag4.xml" ContentType="application/vnd.openxmlformats-officedocument.presentationml.tags+xml"/>
  <Override PartName="/ppt/media/image4.jpg" ContentType="image/jpeg"/>
  <Override PartName="/ppt/tags/tag5.xml" ContentType="application/vnd.openxmlformats-officedocument.presentationml.tags+xml"/>
  <Override PartName="/ppt/media/image5.jpg" ContentType="image/jpeg"/>
  <Override PartName="/ppt/tags/tag6.xml" ContentType="application/vnd.openxmlformats-officedocument.presentationml.tags+xml"/>
  <Override PartName="/ppt/media/image6.JPG" ContentType="image/jpeg"/>
  <Override PartName="/ppt/tags/tag7.xml" ContentType="application/vnd.openxmlformats-officedocument.presentationml.tags+xml"/>
  <Override PartName="/ppt/media/image7.jpg" ContentType="image/jpeg"/>
  <Override PartName="/ppt/tags/tag8.xml" ContentType="application/vnd.openxmlformats-officedocument.presentationml.tags+xml"/>
  <Override PartName="/ppt/media/image8.jpg" ContentType="image/jpeg"/>
  <Override PartName="/ppt/tags/tag9.xml" ContentType="application/vnd.openxmlformats-officedocument.presentationml.tags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4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1D5642A-ACF8-40E3-BCA0-3E11A7E280C8}">
          <p14:sldIdLst>
            <p14:sldId id="256"/>
            <p14:sldId id="258"/>
            <p14:sldId id="259"/>
            <p14:sldId id="260"/>
            <p14:sldId id="261"/>
            <p14:sldId id="267"/>
            <p14:sldId id="264"/>
            <p14:sldId id="263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занятию в средней группе «пришла зима»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о зиме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55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0"/>
    </mc:Choice>
    <mc:Fallback>
      <p:transition spd="slow" advTm="47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Кто приходит в каждый дом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Новый год с большим мешком?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Шуба, шапка, красный нос,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Это Дедушка </a:t>
            </a:r>
            <a:r>
              <a:rPr lang="ru-RU" sz="2400" dirty="0" smtClean="0"/>
              <a:t>...(Мороз)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82" y="217338"/>
            <a:ext cx="5476963" cy="6245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75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0"/>
    </mc:Choice>
    <mc:Fallback>
      <p:transition spd="slow" advTm="11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неба он летит зимой,</a:t>
            </a:r>
          </a:p>
          <a:p>
            <a:r>
              <a:rPr lang="ru-RU" sz="2400" dirty="0" smtClean="0"/>
              <a:t>Не ходи теперь босой,</a:t>
            </a:r>
          </a:p>
          <a:p>
            <a:r>
              <a:rPr lang="ru-RU" sz="2400" dirty="0" smtClean="0"/>
              <a:t>Знает каждый человек</a:t>
            </a:r>
          </a:p>
          <a:p>
            <a:r>
              <a:rPr lang="ru-RU" sz="2400" dirty="0" smtClean="0"/>
              <a:t>Что всегда холодный …. (снег)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99" y="370937"/>
            <a:ext cx="5769875" cy="5857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43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2"/>
    </mc:Choice>
    <mc:Fallback>
      <p:transition spd="slow" advTm="8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 ногами у меня</a:t>
            </a:r>
          </a:p>
          <a:p>
            <a:r>
              <a:rPr lang="ru-RU" sz="2400" dirty="0" smtClean="0"/>
              <a:t> деревянные друзья.</a:t>
            </a:r>
          </a:p>
          <a:p>
            <a:r>
              <a:rPr lang="ru-RU" sz="2400" dirty="0" smtClean="0"/>
              <a:t>Я на них лечу стрелой, </a:t>
            </a:r>
          </a:p>
          <a:p>
            <a:r>
              <a:rPr lang="ru-RU" sz="2400" dirty="0" smtClean="0"/>
              <a:t>Но не летом, а зимой…(лыжи)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51" y="604776"/>
            <a:ext cx="5598449" cy="5632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713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3"/>
    </mc:Choice>
    <mc:Fallback>
      <p:transition spd="slow" advTm="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 сосите, сорванцы,</a:t>
            </a:r>
          </a:p>
          <a:p>
            <a:r>
              <a:rPr lang="ru-RU" sz="2400" dirty="0" smtClean="0"/>
              <a:t>Ледяные леденцы!</a:t>
            </a:r>
          </a:p>
          <a:p>
            <a:r>
              <a:rPr lang="ru-RU" sz="2400" dirty="0" smtClean="0"/>
              <a:t>Сам глотаю я пилюльки,</a:t>
            </a:r>
          </a:p>
          <a:p>
            <a:r>
              <a:rPr lang="ru-RU" sz="2400" dirty="0" smtClean="0"/>
              <a:t>Потому что ел….(сосульки)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40" y="491704"/>
            <a:ext cx="6117087" cy="583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484993"/>
      </p:ext>
    </p:extLst>
  </p:cSld>
  <p:clrMapOvr>
    <a:masterClrMapping/>
  </p:clrMapOvr>
  <p:transition spd="slow" advTm="995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Он из снега одного,</a:t>
            </a:r>
          </a:p>
          <a:p>
            <a:r>
              <a:rPr lang="ru-RU" sz="2400" dirty="0" smtClean="0"/>
              <a:t>Из морковки нос его,</a:t>
            </a:r>
          </a:p>
          <a:p>
            <a:r>
              <a:rPr lang="ru-RU" sz="2400" dirty="0" smtClean="0"/>
              <a:t>Чуть тепло, заплачет в миг</a:t>
            </a:r>
          </a:p>
          <a:p>
            <a:r>
              <a:rPr lang="ru-RU" sz="2400" dirty="0" smtClean="0"/>
              <a:t>И растает ….(снеговик)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6" y="480601"/>
            <a:ext cx="5502935" cy="5963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94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18"/>
    </mc:Choice>
    <mc:Fallback>
      <p:transition spd="slow" advTm="1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Все лето стояли,</a:t>
            </a:r>
            <a:br>
              <a:rPr lang="ru-RU" sz="2400" dirty="0"/>
            </a:br>
            <a:r>
              <a:rPr lang="ru-RU" sz="2400" dirty="0"/>
              <a:t>Зимы ожидали.</a:t>
            </a:r>
            <a:br>
              <a:rPr lang="ru-RU" sz="2400" dirty="0"/>
            </a:br>
            <a:r>
              <a:rPr lang="ru-RU" sz="2400" dirty="0"/>
              <a:t>Дождались поры —</a:t>
            </a:r>
            <a:br>
              <a:rPr lang="ru-RU" sz="2400" dirty="0"/>
            </a:br>
            <a:r>
              <a:rPr lang="ru-RU" sz="2400" dirty="0"/>
              <a:t>Помчались с горы… (санки)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1299"/>
            <a:ext cx="6478436" cy="564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00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8"/>
    </mc:Choice>
    <mc:Fallback>
      <p:transition spd="slow" advTm="10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Едва повеяло зимой,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Они всегда с тобой.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Согреют две сестрички,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Зовут их</a:t>
            </a:r>
            <a:r>
              <a:rPr lang="ru-RU" sz="2400" dirty="0" smtClean="0"/>
              <a:t>…(рукавички)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1" y="378603"/>
            <a:ext cx="6785754" cy="5615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26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113"/>
    </mc:Choice>
    <mc:Fallback>
      <p:transition advTm="11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Мчусь, как пуля, я вперед,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Лишь поскрипывает лед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мелькают огоньки.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Кто несет </a:t>
            </a:r>
            <a:r>
              <a:rPr lang="ru-RU" sz="2400" dirty="0" smtClean="0"/>
              <a:t>меня</a:t>
            </a:r>
            <a:r>
              <a:rPr lang="en-US" sz="2400" dirty="0" smtClean="0"/>
              <a:t>?</a:t>
            </a:r>
            <a:r>
              <a:rPr lang="ru-RU" sz="2400" dirty="0" smtClean="0"/>
              <a:t> …(коньки)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20" y="457201"/>
            <a:ext cx="6262056" cy="541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61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91"/>
    </mc:Choice>
    <mc:Fallback>
      <p:transition spd="slow" advTm="9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Чьи рисунки на окне,</a:t>
            </a:r>
            <a:br>
              <a:rPr lang="ru-RU" sz="2400" dirty="0"/>
            </a:br>
            <a:r>
              <a:rPr lang="ru-RU" sz="2400" dirty="0"/>
              <a:t>Как узор на хрустале?</a:t>
            </a:r>
            <a:br>
              <a:rPr lang="ru-RU" sz="2400" dirty="0"/>
            </a:br>
            <a:r>
              <a:rPr lang="ru-RU" sz="2400" dirty="0"/>
              <a:t>Щиплет всякого за нос</a:t>
            </a:r>
            <a:br>
              <a:rPr lang="ru-RU" sz="2400" dirty="0"/>
            </a:br>
            <a:r>
              <a:rPr lang="ru-RU" sz="2400" dirty="0"/>
              <a:t>Зимний дедушка ...(мороз)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24" y="274128"/>
            <a:ext cx="6350000" cy="584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02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1"/>
    </mc:Choice>
    <mc:Fallback>
      <p:transition spd="slow" advTm="10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</TotalTime>
  <Words>123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Сектор</vt:lpstr>
      <vt:lpstr>Презентация к занятию в средней группе «пришла зима»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в средней г</dc:title>
  <dc:creator>рыхтикова алла</dc:creator>
  <cp:lastModifiedBy>рыхтикова алла</cp:lastModifiedBy>
  <cp:revision>35</cp:revision>
  <dcterms:created xsi:type="dcterms:W3CDTF">2013-12-22T07:37:47Z</dcterms:created>
  <dcterms:modified xsi:type="dcterms:W3CDTF">2013-12-22T09:05:21Z</dcterms:modified>
</cp:coreProperties>
</file>