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1" y="0"/>
            <a:ext cx="92170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группа №1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78904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Богдан С.И.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Сидорина А.В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c63a204a70ft.jpg"/>
          <p:cNvPicPr>
            <a:picLocks noChangeAspect="1"/>
          </p:cNvPicPr>
          <p:nvPr/>
        </p:nvPicPr>
        <p:blipFill>
          <a:blip r:embed="rId3" cstate="print"/>
          <a:srcRect b="9355"/>
          <a:stretch>
            <a:fillRect/>
          </a:stretch>
        </p:blipFill>
        <p:spPr>
          <a:xfrm>
            <a:off x="251520" y="3573016"/>
            <a:ext cx="3017490" cy="2826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Сюжетно-ролевая игра «Больница»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детей отображать в игре знания об окружающей жизни, показать социальную значимость медицины. Воспитывать уважение к труду медицинских работников, закреплять правила поведения в общественных местах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Зайка сильно заболел, простудил он уши.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Маму слушать не хотел, измеряя лужи.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0205_0921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657" t="3814" r="7043"/>
          <a:stretch>
            <a:fillRect/>
          </a:stretch>
        </p:blipFill>
        <p:spPr>
          <a:xfrm>
            <a:off x="0" y="1340768"/>
            <a:ext cx="4623477" cy="377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50205_092553.jpg"/>
          <p:cNvPicPr>
            <a:picLocks noChangeAspect="1"/>
          </p:cNvPicPr>
          <p:nvPr/>
        </p:nvPicPr>
        <p:blipFill>
          <a:blip r:embed="rId4" cstate="print"/>
          <a:srcRect l="13776" t="16400" r="1963"/>
          <a:stretch>
            <a:fillRect/>
          </a:stretch>
        </p:blipFill>
        <p:spPr>
          <a:xfrm>
            <a:off x="4595777" y="2780928"/>
            <a:ext cx="4548223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-e60069828b07f40f55c662a53ecbf60ddaabf49e3b4169b72ece56f9d7227b1c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1" y="1390354"/>
            <a:ext cx="6351388" cy="484695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Дошкольный возраст – первоначальный	 этап усвоения общественного опыта. Ребенок развивается под воздействием воспитания, под влиянием впечатлений от окружающего мира. Игра – наиболее доступный ребенку вид деятельности, своеобразный способ переработки полученных впечатлений.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–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творческая переработка пережитых впечатлений, комбинирование их и построение из них новой действительности, отвечающей запросам и влечениям самого ребенка.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Л.С.Выготский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Сюжет игры – это та область действительности, которая воспроизводится детьми в игре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50205_092108.jpg"/>
          <p:cNvPicPr>
            <a:picLocks noChangeAspect="1"/>
          </p:cNvPicPr>
          <p:nvPr/>
        </p:nvPicPr>
        <p:blipFill>
          <a:blip r:embed="rId3" cstate="print"/>
          <a:srcRect l="5901" t="4851" r="6688"/>
          <a:stretch>
            <a:fillRect/>
          </a:stretch>
        </p:blipFill>
        <p:spPr>
          <a:xfrm>
            <a:off x="4211960" y="2204864"/>
            <a:ext cx="467473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event_399_600.jpg"/>
          <p:cNvPicPr>
            <a:picLocks noChangeAspect="1"/>
          </p:cNvPicPr>
          <p:nvPr/>
        </p:nvPicPr>
        <p:blipFill>
          <a:blip r:embed="rId4" cstate="print"/>
          <a:srcRect l="2716" t="1701" r="2716"/>
          <a:stretch>
            <a:fillRect/>
          </a:stretch>
        </p:blipFill>
        <p:spPr>
          <a:xfrm>
            <a:off x="467544" y="2420888"/>
            <a:ext cx="2808312" cy="37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Влияние игры на становление личности 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0421_0802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573" r="7573"/>
          <a:stretch>
            <a:fillRect/>
          </a:stretch>
        </p:blipFill>
        <p:spPr>
          <a:xfrm>
            <a:off x="755576" y="1484784"/>
            <a:ext cx="3240360" cy="509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2204864"/>
            <a:ext cx="4384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Умственное развитие детей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3356992"/>
            <a:ext cx="224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725144"/>
            <a:ext cx="4229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Коммуникативные умения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Сюжетно-ролевая игра «Парикмахерская»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Задачи: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интерес и уважение к профессии парикмахера; знакомить с правилами поведения в парикмахерской.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умение самостоятельно развивать сюжет игры; распределять роли.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правильные взаимоотношения детей в коллективе.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412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Ножницы возьмем у мамы – подстригаться будем сами.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Срежем волосы с макушки, оголим немножко ушки.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0421_0802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09" t="5405" r="9695" b="2317"/>
          <a:stretch>
            <a:fillRect/>
          </a:stretch>
        </p:blipFill>
        <p:spPr>
          <a:xfrm>
            <a:off x="539552" y="1772816"/>
            <a:ext cx="3376926" cy="466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50421_080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796819"/>
            <a:ext cx="3471849" cy="46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Сюжетно-ролевая игра «Магазин»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умение детей согласовывать собственный игровой замысел с замыслом сверстников, менять роли по ходу игры.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Побуждать детей более широко использовать в играх знания об окружающей жизни; развивать диалогическую речь.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магазине возле касс продавец встречает нас.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пакетами шуршит, то бумагой шелестит.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-b75fbcd622998f8cd36715e54b35c8e0c77fd21bd8c1f9023f9579749ebc2970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6996"/>
          <a:stretch>
            <a:fillRect/>
          </a:stretch>
        </p:blipFill>
        <p:spPr>
          <a:xfrm>
            <a:off x="0" y="1412776"/>
            <a:ext cx="482524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-e3a52ab66e8ab04f6f8584f3aa03523fa0562bfb11fad52fb350d17a52f94da3-V.jpg"/>
          <p:cNvPicPr>
            <a:picLocks noChangeAspect="1"/>
          </p:cNvPicPr>
          <p:nvPr/>
        </p:nvPicPr>
        <p:blipFill>
          <a:blip r:embed="rId4" cstate="print"/>
          <a:srcRect l="5421" t="10101" r="8663" b="3801"/>
          <a:stretch>
            <a:fillRect/>
          </a:stretch>
        </p:blipFill>
        <p:spPr>
          <a:xfrm>
            <a:off x="4716016" y="3284984"/>
            <a:ext cx="4104455" cy="317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213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Сюжетно-ролевые игры группа №1</vt:lpstr>
      <vt:lpstr>Слайд 2</vt:lpstr>
      <vt:lpstr>Слайд 3</vt:lpstr>
      <vt:lpstr>Сюжет игры – это та область действительности, которая воспроизводится детьми в игре</vt:lpstr>
      <vt:lpstr>Влияние игры на становление личности ребенка</vt:lpstr>
      <vt:lpstr>Сюжетно-ролевая игра «Парикмахерская»</vt:lpstr>
      <vt:lpstr>Ножницы возьмем у мамы – подстригаться будем сами. Срежем волосы с макушки, оголим немножко ушки. </vt:lpstr>
      <vt:lpstr>Сюжетно-ролевая игра «Магазин»</vt:lpstr>
      <vt:lpstr>В магазине возле касс продавец встречает нас. То пакетами шуршит, то бумагой шелестит.</vt:lpstr>
      <vt:lpstr>Сюжетно-ролевая игра «Больница»</vt:lpstr>
      <vt:lpstr>Зайка сильно заболел, простудил он уши. Маму слушать не хотел, измеряя лужи.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Сюжетно-ролевые игры группа №1</dc:title>
  <dc:creator>Пользователь</dc:creator>
  <cp:lastModifiedBy>User</cp:lastModifiedBy>
  <cp:revision>26</cp:revision>
  <dcterms:created xsi:type="dcterms:W3CDTF">2015-04-20T14:35:21Z</dcterms:created>
  <dcterms:modified xsi:type="dcterms:W3CDTF">2015-04-21T06:11:56Z</dcterms:modified>
</cp:coreProperties>
</file>