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6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4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3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8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4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C184-1B42-4BBB-81F5-78945526D02A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F3FE-6B94-4DC2-94CA-83A56F1B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смос\Звезды-и-созвезд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740"/>
            <a:ext cx="9144000" cy="68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6838528" cy="237869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Интегрированная совместная  деятельность  с детьми группы раннего возраста «В гости к звёздам»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(Воспитатели: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Кекина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Н.Н.,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Кекина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А.И.)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4664"/>
            <a:ext cx="6152728" cy="10081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Государственное бюджетное дошкольное образовательное учреждение детский сад № 2 </a:t>
            </a:r>
            <a:r>
              <a:rPr lang="ru-RU" sz="2000" dirty="0" err="1" smtClean="0"/>
              <a:t>Петродворцового</a:t>
            </a:r>
            <a:r>
              <a:rPr lang="ru-RU" sz="2000" dirty="0" smtClean="0"/>
              <a:t> района Санкт-Петербурга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1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961" y="332656"/>
            <a:ext cx="5518534" cy="38164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: расширение познавательных навыков детей</a:t>
            </a:r>
            <a:br>
              <a:rPr lang="ru-RU" sz="2800" dirty="0" smtClean="0"/>
            </a:br>
            <a:r>
              <a:rPr lang="ru-RU" sz="2800" b="1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представления об объектах окружающего мира;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способность действовать по образцу и согласно, словесного руководства;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воображение  и познавательные действия;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знания (о элементарных сенсорных эталонах: цвет, размер, форма)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57" y="4149079"/>
            <a:ext cx="3476017" cy="281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196751"/>
            <a:ext cx="3100647" cy="229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71708"/>
            <a:ext cx="3816424" cy="2990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99916"/>
            <a:ext cx="3024336" cy="230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1486" y="404664"/>
            <a:ext cx="5454047" cy="36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общую моторику рук;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навыки работы с карандашом;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предпосылки играть вместе, сообща;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зрительного восприятия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48" y="2617945"/>
            <a:ext cx="3215816" cy="238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" y="188640"/>
            <a:ext cx="3281840" cy="226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078" y="4221088"/>
            <a:ext cx="3296455" cy="258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</TotalTime>
  <Words>38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Интегрированная совместная  деятельность  с детьми группы раннего возраста «В гости к звёздам» (Воспитатели: Кекина Н.Н., Кекина А.И.)</vt:lpstr>
      <vt:lpstr>Цель: расширение познавательных навыков детей Задачи: - развивать представления об объектах окружающего мира; - развивать способность действовать по образцу и согласно, словесного руководства; - развивать воображение  и познавательные действия; - закреплять знания (о элементарных сенсорных эталонах: цвет, размер, форма) </vt:lpstr>
      <vt:lpstr>- развивать общую моторику рук; - развивать навыки работы с карандашом; - формировать предпосылки играть вместе, сообща; - способствовать развитию зрительного восприятия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Интегрированная совместная  деятельность  с детьми группы раннего возраста «В гости к звёздам» (Воспитатели: Кекина Н.Н., Кекина А.И.)</dc:title>
  <dc:creator>Валера</dc:creator>
  <cp:lastModifiedBy>Валера</cp:lastModifiedBy>
  <cp:revision>6</cp:revision>
  <dcterms:created xsi:type="dcterms:W3CDTF">2015-05-20T06:42:03Z</dcterms:created>
  <dcterms:modified xsi:type="dcterms:W3CDTF">2015-05-25T17:58:09Z</dcterms:modified>
</cp:coreProperties>
</file>