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0" r:id="rId5"/>
    <p:sldId id="267" r:id="rId6"/>
    <p:sldId id="266" r:id="rId7"/>
    <p:sldId id="261" r:id="rId8"/>
    <p:sldId id="262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6416" autoAdjust="0"/>
  </p:normalViewPr>
  <p:slideViewPr>
    <p:cSldViewPr showGuides="1">
      <p:cViewPr>
        <p:scale>
          <a:sx n="62" d="100"/>
          <a:sy n="62" d="100"/>
        </p:scale>
        <p:origin x="-127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3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Спасская </c:v>
                </c:pt>
                <c:pt idx="1">
                  <c:v>Водозаборная</c:v>
                </c:pt>
                <c:pt idx="2">
                  <c:v>Царская</c:v>
                </c:pt>
                <c:pt idx="3">
                  <c:v>Водовзводная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Спасская </c:v>
                </c:pt>
                <c:pt idx="1">
                  <c:v>Водозаборная</c:v>
                </c:pt>
                <c:pt idx="2">
                  <c:v>Царская</c:v>
                </c:pt>
                <c:pt idx="3">
                  <c:v>Водовзводная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Спасская </c:v>
                </c:pt>
                <c:pt idx="1">
                  <c:v>Водозаборная</c:v>
                </c:pt>
                <c:pt idx="2">
                  <c:v>Царская</c:v>
                </c:pt>
                <c:pt idx="3">
                  <c:v>Водовзводная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81640832"/>
        <c:axId val="81646720"/>
      </c:barChart>
      <c:catAx>
        <c:axId val="81640832"/>
        <c:scaling>
          <c:orientation val="minMax"/>
        </c:scaling>
        <c:axPos val="b"/>
        <c:majorTickMark val="none"/>
        <c:tickLblPos val="nextTo"/>
        <c:crossAx val="81646720"/>
        <c:crosses val="autoZero"/>
        <c:auto val="1"/>
        <c:lblAlgn val="ctr"/>
        <c:lblOffset val="100"/>
      </c:catAx>
      <c:valAx>
        <c:axId val="8164672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16408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82880768"/>
        <c:axId val="82890752"/>
      </c:barChart>
      <c:catAx>
        <c:axId val="82880768"/>
        <c:scaling>
          <c:orientation val="minMax"/>
        </c:scaling>
        <c:axPos val="b"/>
        <c:tickLblPos val="nextTo"/>
        <c:crossAx val="82890752"/>
        <c:crosses val="autoZero"/>
        <c:auto val="1"/>
        <c:lblAlgn val="ctr"/>
        <c:lblOffset val="100"/>
      </c:catAx>
      <c:valAx>
        <c:axId val="82890752"/>
        <c:scaling>
          <c:orientation val="minMax"/>
        </c:scaling>
        <c:axPos val="l"/>
        <c:majorGridlines/>
        <c:numFmt formatCode="General" sourceLinked="1"/>
        <c:tickLblPos val="nextTo"/>
        <c:crossAx val="828807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5B883-2EF8-4EBF-ACE7-6320DFAE34E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358D53-7A12-47BC-A35A-4DFE35DB7422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Башни Кремля</a:t>
          </a:r>
          <a:endParaRPr lang="ru-RU" sz="1800" dirty="0"/>
        </a:p>
      </dgm:t>
    </dgm:pt>
    <dgm:pt modelId="{EF9D62F3-1BBB-4822-8A18-473FFEFA480F}" type="parTrans" cxnId="{CB337114-FACB-4A04-AC1F-8974854EC2E7}">
      <dgm:prSet/>
      <dgm:spPr/>
      <dgm:t>
        <a:bodyPr/>
        <a:lstStyle/>
        <a:p>
          <a:endParaRPr lang="ru-RU"/>
        </a:p>
      </dgm:t>
    </dgm:pt>
    <dgm:pt modelId="{4ACFBC73-6770-4560-848D-9566A2065443}" type="sibTrans" cxnId="{CB337114-FACB-4A04-AC1F-8974854EC2E7}">
      <dgm:prSet/>
      <dgm:spPr/>
      <dgm:t>
        <a:bodyPr/>
        <a:lstStyle/>
        <a:p>
          <a:endParaRPr lang="ru-RU"/>
        </a:p>
      </dgm:t>
    </dgm:pt>
    <dgm:pt modelId="{84E05B5D-FAB0-4252-A296-EE85C369189E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err="1" smtClean="0"/>
            <a:t>Беклемишевская</a:t>
          </a:r>
          <a:r>
            <a:rPr lang="ru-RU" sz="1800" dirty="0" smtClean="0"/>
            <a:t>  башня</a:t>
          </a:r>
          <a:endParaRPr lang="ru-RU" sz="1800" dirty="0"/>
        </a:p>
      </dgm:t>
    </dgm:pt>
    <dgm:pt modelId="{ACDC1E7E-5713-4467-A039-C610C65E7702}" type="parTrans" cxnId="{71DE8CC4-80A1-406B-85F7-84F7D26A848C}">
      <dgm:prSet/>
      <dgm:spPr/>
      <dgm:t>
        <a:bodyPr/>
        <a:lstStyle/>
        <a:p>
          <a:endParaRPr lang="ru-RU"/>
        </a:p>
      </dgm:t>
    </dgm:pt>
    <dgm:pt modelId="{1DF22F3F-284A-4B7A-8DAF-239E8A8AE7D6}" type="sibTrans" cxnId="{71DE8CC4-80A1-406B-85F7-84F7D26A848C}">
      <dgm:prSet/>
      <dgm:spPr/>
      <dgm:t>
        <a:bodyPr/>
        <a:lstStyle/>
        <a:p>
          <a:endParaRPr lang="ru-RU"/>
        </a:p>
      </dgm:t>
    </dgm:pt>
    <dgm:pt modelId="{88478381-1175-4DC8-BA7F-5B0B0351B605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Царская башня</a:t>
          </a:r>
          <a:endParaRPr lang="ru-RU" sz="1800" dirty="0"/>
        </a:p>
      </dgm:t>
    </dgm:pt>
    <dgm:pt modelId="{4D85AFCB-F459-46A2-9E23-965C56C0EB2C}" type="parTrans" cxnId="{45BA25BB-0DA5-4871-AF63-24EFB43D4AF2}">
      <dgm:prSet/>
      <dgm:spPr/>
      <dgm:t>
        <a:bodyPr/>
        <a:lstStyle/>
        <a:p>
          <a:endParaRPr lang="ru-RU"/>
        </a:p>
      </dgm:t>
    </dgm:pt>
    <dgm:pt modelId="{C1DDC637-D5DD-4812-B40D-A4FC451324C5}" type="sibTrans" cxnId="{45BA25BB-0DA5-4871-AF63-24EFB43D4AF2}">
      <dgm:prSet/>
      <dgm:spPr/>
      <dgm:t>
        <a:bodyPr/>
        <a:lstStyle/>
        <a:p>
          <a:endParaRPr lang="ru-RU"/>
        </a:p>
      </dgm:t>
    </dgm:pt>
    <dgm:pt modelId="{0C80B648-FAFB-4D6B-A32C-88794B386BAA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Храм Василия Блаженного</a:t>
          </a:r>
          <a:endParaRPr lang="ru-RU" sz="1800" dirty="0"/>
        </a:p>
      </dgm:t>
    </dgm:pt>
    <dgm:pt modelId="{306A98F2-A5C2-4CDC-A12B-B53B771BAC66}" type="parTrans" cxnId="{218E1FBB-1AFF-4A2D-9F2F-06789F9A26FF}">
      <dgm:prSet/>
      <dgm:spPr/>
      <dgm:t>
        <a:bodyPr/>
        <a:lstStyle/>
        <a:p>
          <a:endParaRPr lang="ru-RU"/>
        </a:p>
      </dgm:t>
    </dgm:pt>
    <dgm:pt modelId="{5C6E55E3-57A3-4B59-8ABB-0D3DC22468E0}" type="sibTrans" cxnId="{218E1FBB-1AFF-4A2D-9F2F-06789F9A26FF}">
      <dgm:prSet/>
      <dgm:spPr/>
      <dgm:t>
        <a:bodyPr/>
        <a:lstStyle/>
        <a:p>
          <a:endParaRPr lang="ru-RU"/>
        </a:p>
      </dgm:t>
    </dgm:pt>
    <dgm:pt modelId="{D2453850-6EC0-4E17-91B5-C1B32CE66E00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err="1" smtClean="0"/>
            <a:t>Водовзводная</a:t>
          </a:r>
          <a:r>
            <a:rPr lang="ru-RU" sz="1800" dirty="0" smtClean="0"/>
            <a:t>(Свиблова) башня</a:t>
          </a:r>
          <a:endParaRPr lang="ru-RU" sz="1800" dirty="0"/>
        </a:p>
      </dgm:t>
    </dgm:pt>
    <dgm:pt modelId="{522FA622-ECD3-4268-9814-864187E7F20B}" type="parTrans" cxnId="{7C200AAC-197B-4FEA-A02B-6DDC42DAAC52}">
      <dgm:prSet/>
      <dgm:spPr/>
      <dgm:t>
        <a:bodyPr/>
        <a:lstStyle/>
        <a:p>
          <a:endParaRPr lang="ru-RU"/>
        </a:p>
      </dgm:t>
    </dgm:pt>
    <dgm:pt modelId="{0D80AE44-E5D2-4ECB-BDD6-156E33E8B858}" type="sibTrans" cxnId="{7C200AAC-197B-4FEA-A02B-6DDC42DAAC52}">
      <dgm:prSet/>
      <dgm:spPr/>
      <dgm:t>
        <a:bodyPr/>
        <a:lstStyle/>
        <a:p>
          <a:endParaRPr lang="ru-RU"/>
        </a:p>
      </dgm:t>
    </dgm:pt>
    <dgm:pt modelId="{3733EA84-8AA9-4ED9-881B-4959779E1CF1}" type="pres">
      <dgm:prSet presAssocID="{FBC5B883-2EF8-4EBF-ACE7-6320DFAE34E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55CE8D-BAFE-440F-9E1F-555C5E4CC8D2}" type="pres">
      <dgm:prSet presAssocID="{01358D53-7A12-47BC-A35A-4DFE35DB7422}" presName="root1" presStyleCnt="0"/>
      <dgm:spPr/>
    </dgm:pt>
    <dgm:pt modelId="{48A227A3-25F7-46BE-BC6B-087877B05954}" type="pres">
      <dgm:prSet presAssocID="{01358D53-7A12-47BC-A35A-4DFE35DB742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6433B9-EDA9-401D-95B4-483D4C8EC5B8}" type="pres">
      <dgm:prSet presAssocID="{01358D53-7A12-47BC-A35A-4DFE35DB7422}" presName="level2hierChild" presStyleCnt="0"/>
      <dgm:spPr/>
    </dgm:pt>
    <dgm:pt modelId="{99DD69D4-A30A-4201-9331-298D7674C99F}" type="pres">
      <dgm:prSet presAssocID="{ACDC1E7E-5713-4467-A039-C610C65E7702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71628EE0-7E84-4E2F-BD4C-4A8778CD7A6B}" type="pres">
      <dgm:prSet presAssocID="{ACDC1E7E-5713-4467-A039-C610C65E7702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798CAEC-9290-4A93-9BE6-4CBCD25C52F0}" type="pres">
      <dgm:prSet presAssocID="{84E05B5D-FAB0-4252-A296-EE85C369189E}" presName="root2" presStyleCnt="0"/>
      <dgm:spPr/>
    </dgm:pt>
    <dgm:pt modelId="{CD26405A-8A12-4CE2-906D-F5C150E54038}" type="pres">
      <dgm:prSet presAssocID="{84E05B5D-FAB0-4252-A296-EE85C369189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0E1DA1-5DC5-4EC9-9F17-37B4A5430D94}" type="pres">
      <dgm:prSet presAssocID="{84E05B5D-FAB0-4252-A296-EE85C369189E}" presName="level3hierChild" presStyleCnt="0"/>
      <dgm:spPr/>
    </dgm:pt>
    <dgm:pt modelId="{82E325BA-D38B-4C51-90D0-52C092705FF9}" type="pres">
      <dgm:prSet presAssocID="{4D85AFCB-F459-46A2-9E23-965C56C0EB2C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F9127D25-E460-4E3C-9CFE-D0FC489BF271}" type="pres">
      <dgm:prSet presAssocID="{4D85AFCB-F459-46A2-9E23-965C56C0EB2C}" presName="connTx" presStyleLbl="parChTrans1D3" presStyleIdx="0" presStyleCnt="2"/>
      <dgm:spPr/>
      <dgm:t>
        <a:bodyPr/>
        <a:lstStyle/>
        <a:p>
          <a:endParaRPr lang="ru-RU"/>
        </a:p>
      </dgm:t>
    </dgm:pt>
    <dgm:pt modelId="{9E757D77-DA14-490B-AB2B-82AB4DD6C4F0}" type="pres">
      <dgm:prSet presAssocID="{88478381-1175-4DC8-BA7F-5B0B0351B605}" presName="root2" presStyleCnt="0"/>
      <dgm:spPr/>
    </dgm:pt>
    <dgm:pt modelId="{D8C4B3DE-3914-4EE2-A78C-7C977A52E893}" type="pres">
      <dgm:prSet presAssocID="{88478381-1175-4DC8-BA7F-5B0B0351B605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6E9E8F-78D5-49AE-BDDB-EA3485884C9E}" type="pres">
      <dgm:prSet presAssocID="{88478381-1175-4DC8-BA7F-5B0B0351B605}" presName="level3hierChild" presStyleCnt="0"/>
      <dgm:spPr/>
    </dgm:pt>
    <dgm:pt modelId="{8E54E2A4-4472-475B-AA44-7A229D23A2CA}" type="pres">
      <dgm:prSet presAssocID="{306A98F2-A5C2-4CDC-A12B-B53B771BAC6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CD587FD-EE84-4E65-B5ED-F53B05B639E8}" type="pres">
      <dgm:prSet presAssocID="{306A98F2-A5C2-4CDC-A12B-B53B771BAC6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1E273AF-B44E-49A7-9535-2DE2637A61C1}" type="pres">
      <dgm:prSet presAssocID="{0C80B648-FAFB-4D6B-A32C-88794B386BAA}" presName="root2" presStyleCnt="0"/>
      <dgm:spPr/>
    </dgm:pt>
    <dgm:pt modelId="{D9BC01A9-93B2-45B6-9AE6-009BB1C0C4C6}" type="pres">
      <dgm:prSet presAssocID="{0C80B648-FAFB-4D6B-A32C-88794B386BA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E4031A-81CD-4524-8077-8F5832BB575E}" type="pres">
      <dgm:prSet presAssocID="{0C80B648-FAFB-4D6B-A32C-88794B386BAA}" presName="level3hierChild" presStyleCnt="0"/>
      <dgm:spPr/>
    </dgm:pt>
    <dgm:pt modelId="{702B91FC-4292-4E1B-867A-F42222769E4E}" type="pres">
      <dgm:prSet presAssocID="{522FA622-ECD3-4268-9814-864187E7F20B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7D36245B-C1E6-4B85-BF2F-6B8739B1EC22}" type="pres">
      <dgm:prSet presAssocID="{522FA622-ECD3-4268-9814-864187E7F20B}" presName="connTx" presStyleLbl="parChTrans1D3" presStyleIdx="1" presStyleCnt="2"/>
      <dgm:spPr/>
      <dgm:t>
        <a:bodyPr/>
        <a:lstStyle/>
        <a:p>
          <a:endParaRPr lang="ru-RU"/>
        </a:p>
      </dgm:t>
    </dgm:pt>
    <dgm:pt modelId="{ED7C9CD6-59FC-457B-8802-540E65BAC26E}" type="pres">
      <dgm:prSet presAssocID="{D2453850-6EC0-4E17-91B5-C1B32CE66E00}" presName="root2" presStyleCnt="0"/>
      <dgm:spPr/>
    </dgm:pt>
    <dgm:pt modelId="{3671B490-93CC-485A-89FF-2BCA81999611}" type="pres">
      <dgm:prSet presAssocID="{D2453850-6EC0-4E17-91B5-C1B32CE66E00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966153-326F-432A-9FD0-D0FEB8EDF914}" type="pres">
      <dgm:prSet presAssocID="{D2453850-6EC0-4E17-91B5-C1B32CE66E00}" presName="level3hierChild" presStyleCnt="0"/>
      <dgm:spPr/>
    </dgm:pt>
  </dgm:ptLst>
  <dgm:cxnLst>
    <dgm:cxn modelId="{6D603632-FB39-4782-8CE8-B47C378AB1D3}" type="presOf" srcId="{522FA622-ECD3-4268-9814-864187E7F20B}" destId="{7D36245B-C1E6-4B85-BF2F-6B8739B1EC22}" srcOrd="1" destOrd="0" presId="urn:microsoft.com/office/officeart/2005/8/layout/hierarchy2"/>
    <dgm:cxn modelId="{7C200AAC-197B-4FEA-A02B-6DDC42DAAC52}" srcId="{0C80B648-FAFB-4D6B-A32C-88794B386BAA}" destId="{D2453850-6EC0-4E17-91B5-C1B32CE66E00}" srcOrd="0" destOrd="0" parTransId="{522FA622-ECD3-4268-9814-864187E7F20B}" sibTransId="{0D80AE44-E5D2-4ECB-BDD6-156E33E8B858}"/>
    <dgm:cxn modelId="{E56FFF74-A0AE-4ADA-A4CD-8701F197A237}" type="presOf" srcId="{FBC5B883-2EF8-4EBF-ACE7-6320DFAE34E8}" destId="{3733EA84-8AA9-4ED9-881B-4959779E1CF1}" srcOrd="0" destOrd="0" presId="urn:microsoft.com/office/officeart/2005/8/layout/hierarchy2"/>
    <dgm:cxn modelId="{598E999A-86A5-438D-9117-584C48B25BEC}" type="presOf" srcId="{306A98F2-A5C2-4CDC-A12B-B53B771BAC66}" destId="{1CD587FD-EE84-4E65-B5ED-F53B05B639E8}" srcOrd="1" destOrd="0" presId="urn:microsoft.com/office/officeart/2005/8/layout/hierarchy2"/>
    <dgm:cxn modelId="{45BA25BB-0DA5-4871-AF63-24EFB43D4AF2}" srcId="{84E05B5D-FAB0-4252-A296-EE85C369189E}" destId="{88478381-1175-4DC8-BA7F-5B0B0351B605}" srcOrd="0" destOrd="0" parTransId="{4D85AFCB-F459-46A2-9E23-965C56C0EB2C}" sibTransId="{C1DDC637-D5DD-4812-B40D-A4FC451324C5}"/>
    <dgm:cxn modelId="{C1E3A860-3245-4C02-9396-4B320CBFDF28}" type="presOf" srcId="{ACDC1E7E-5713-4467-A039-C610C65E7702}" destId="{99DD69D4-A30A-4201-9331-298D7674C99F}" srcOrd="0" destOrd="0" presId="urn:microsoft.com/office/officeart/2005/8/layout/hierarchy2"/>
    <dgm:cxn modelId="{A6B06FD6-C38F-47B9-877B-85741994720E}" type="presOf" srcId="{84E05B5D-FAB0-4252-A296-EE85C369189E}" destId="{CD26405A-8A12-4CE2-906D-F5C150E54038}" srcOrd="0" destOrd="0" presId="urn:microsoft.com/office/officeart/2005/8/layout/hierarchy2"/>
    <dgm:cxn modelId="{218E1FBB-1AFF-4A2D-9F2F-06789F9A26FF}" srcId="{01358D53-7A12-47BC-A35A-4DFE35DB7422}" destId="{0C80B648-FAFB-4D6B-A32C-88794B386BAA}" srcOrd="1" destOrd="0" parTransId="{306A98F2-A5C2-4CDC-A12B-B53B771BAC66}" sibTransId="{5C6E55E3-57A3-4B59-8ABB-0D3DC22468E0}"/>
    <dgm:cxn modelId="{71DE8CC4-80A1-406B-85F7-84F7D26A848C}" srcId="{01358D53-7A12-47BC-A35A-4DFE35DB7422}" destId="{84E05B5D-FAB0-4252-A296-EE85C369189E}" srcOrd="0" destOrd="0" parTransId="{ACDC1E7E-5713-4467-A039-C610C65E7702}" sibTransId="{1DF22F3F-284A-4B7A-8DAF-239E8A8AE7D6}"/>
    <dgm:cxn modelId="{2137E1BC-00B9-4ABF-B2C6-A0441B2DB6B2}" type="presOf" srcId="{ACDC1E7E-5713-4467-A039-C610C65E7702}" destId="{71628EE0-7E84-4E2F-BD4C-4A8778CD7A6B}" srcOrd="1" destOrd="0" presId="urn:microsoft.com/office/officeart/2005/8/layout/hierarchy2"/>
    <dgm:cxn modelId="{F5B38524-BFF3-4F43-AF30-A94EAECE589D}" type="presOf" srcId="{01358D53-7A12-47BC-A35A-4DFE35DB7422}" destId="{48A227A3-25F7-46BE-BC6B-087877B05954}" srcOrd="0" destOrd="0" presId="urn:microsoft.com/office/officeart/2005/8/layout/hierarchy2"/>
    <dgm:cxn modelId="{CB337114-FACB-4A04-AC1F-8974854EC2E7}" srcId="{FBC5B883-2EF8-4EBF-ACE7-6320DFAE34E8}" destId="{01358D53-7A12-47BC-A35A-4DFE35DB7422}" srcOrd="0" destOrd="0" parTransId="{EF9D62F3-1BBB-4822-8A18-473FFEFA480F}" sibTransId="{4ACFBC73-6770-4560-848D-9566A2065443}"/>
    <dgm:cxn modelId="{EE666AD4-8A3A-4A68-9B21-AFF76BD3EBA5}" type="presOf" srcId="{D2453850-6EC0-4E17-91B5-C1B32CE66E00}" destId="{3671B490-93CC-485A-89FF-2BCA81999611}" srcOrd="0" destOrd="0" presId="urn:microsoft.com/office/officeart/2005/8/layout/hierarchy2"/>
    <dgm:cxn modelId="{D7949943-7D0E-4905-BD99-996DCF290A42}" type="presOf" srcId="{306A98F2-A5C2-4CDC-A12B-B53B771BAC66}" destId="{8E54E2A4-4472-475B-AA44-7A229D23A2CA}" srcOrd="0" destOrd="0" presId="urn:microsoft.com/office/officeart/2005/8/layout/hierarchy2"/>
    <dgm:cxn modelId="{B1BAEB73-DD54-4F89-879D-6DEE9780BC89}" type="presOf" srcId="{522FA622-ECD3-4268-9814-864187E7F20B}" destId="{702B91FC-4292-4E1B-867A-F42222769E4E}" srcOrd="0" destOrd="0" presId="urn:microsoft.com/office/officeart/2005/8/layout/hierarchy2"/>
    <dgm:cxn modelId="{E835F090-F02A-4E01-ACEA-55B527A83B1A}" type="presOf" srcId="{0C80B648-FAFB-4D6B-A32C-88794B386BAA}" destId="{D9BC01A9-93B2-45B6-9AE6-009BB1C0C4C6}" srcOrd="0" destOrd="0" presId="urn:microsoft.com/office/officeart/2005/8/layout/hierarchy2"/>
    <dgm:cxn modelId="{996AE334-284B-47B8-B952-A28EED6B4983}" type="presOf" srcId="{88478381-1175-4DC8-BA7F-5B0B0351B605}" destId="{D8C4B3DE-3914-4EE2-A78C-7C977A52E893}" srcOrd="0" destOrd="0" presId="urn:microsoft.com/office/officeart/2005/8/layout/hierarchy2"/>
    <dgm:cxn modelId="{D6F60863-17E4-49B1-B94E-7DB1BF056ECA}" type="presOf" srcId="{4D85AFCB-F459-46A2-9E23-965C56C0EB2C}" destId="{F9127D25-E460-4E3C-9CFE-D0FC489BF271}" srcOrd="1" destOrd="0" presId="urn:microsoft.com/office/officeart/2005/8/layout/hierarchy2"/>
    <dgm:cxn modelId="{4E5157E9-F150-4ABD-87BE-B6B39ACFF61F}" type="presOf" srcId="{4D85AFCB-F459-46A2-9E23-965C56C0EB2C}" destId="{82E325BA-D38B-4C51-90D0-52C092705FF9}" srcOrd="0" destOrd="0" presId="urn:microsoft.com/office/officeart/2005/8/layout/hierarchy2"/>
    <dgm:cxn modelId="{0281E271-1521-49DA-A84B-DF59E58BBBE2}" type="presParOf" srcId="{3733EA84-8AA9-4ED9-881B-4959779E1CF1}" destId="{2D55CE8D-BAFE-440F-9E1F-555C5E4CC8D2}" srcOrd="0" destOrd="0" presId="urn:microsoft.com/office/officeart/2005/8/layout/hierarchy2"/>
    <dgm:cxn modelId="{477AED2F-0803-4855-A411-367E216699F1}" type="presParOf" srcId="{2D55CE8D-BAFE-440F-9E1F-555C5E4CC8D2}" destId="{48A227A3-25F7-46BE-BC6B-087877B05954}" srcOrd="0" destOrd="0" presId="urn:microsoft.com/office/officeart/2005/8/layout/hierarchy2"/>
    <dgm:cxn modelId="{7F0CE696-245B-4B32-BF0C-F7B25F1B5F46}" type="presParOf" srcId="{2D55CE8D-BAFE-440F-9E1F-555C5E4CC8D2}" destId="{F96433B9-EDA9-401D-95B4-483D4C8EC5B8}" srcOrd="1" destOrd="0" presId="urn:microsoft.com/office/officeart/2005/8/layout/hierarchy2"/>
    <dgm:cxn modelId="{7293294C-4E0D-4852-B748-25AE60A7C5C7}" type="presParOf" srcId="{F96433B9-EDA9-401D-95B4-483D4C8EC5B8}" destId="{99DD69D4-A30A-4201-9331-298D7674C99F}" srcOrd="0" destOrd="0" presId="urn:microsoft.com/office/officeart/2005/8/layout/hierarchy2"/>
    <dgm:cxn modelId="{2FC31CD2-4BBC-466F-83B9-EF0E507A432A}" type="presParOf" srcId="{99DD69D4-A30A-4201-9331-298D7674C99F}" destId="{71628EE0-7E84-4E2F-BD4C-4A8778CD7A6B}" srcOrd="0" destOrd="0" presId="urn:microsoft.com/office/officeart/2005/8/layout/hierarchy2"/>
    <dgm:cxn modelId="{6395645D-E3C2-4BDC-B2A4-7A81C02BC13C}" type="presParOf" srcId="{F96433B9-EDA9-401D-95B4-483D4C8EC5B8}" destId="{C798CAEC-9290-4A93-9BE6-4CBCD25C52F0}" srcOrd="1" destOrd="0" presId="urn:microsoft.com/office/officeart/2005/8/layout/hierarchy2"/>
    <dgm:cxn modelId="{584D693C-755F-4BF9-ACE9-92A21495BFAA}" type="presParOf" srcId="{C798CAEC-9290-4A93-9BE6-4CBCD25C52F0}" destId="{CD26405A-8A12-4CE2-906D-F5C150E54038}" srcOrd="0" destOrd="0" presId="urn:microsoft.com/office/officeart/2005/8/layout/hierarchy2"/>
    <dgm:cxn modelId="{E4D39298-611E-4B29-86CB-CB7385B33F82}" type="presParOf" srcId="{C798CAEC-9290-4A93-9BE6-4CBCD25C52F0}" destId="{E80E1DA1-5DC5-4EC9-9F17-37B4A5430D94}" srcOrd="1" destOrd="0" presId="urn:microsoft.com/office/officeart/2005/8/layout/hierarchy2"/>
    <dgm:cxn modelId="{2A7601F2-F1BB-4331-A491-36523B1A24FA}" type="presParOf" srcId="{E80E1DA1-5DC5-4EC9-9F17-37B4A5430D94}" destId="{82E325BA-D38B-4C51-90D0-52C092705FF9}" srcOrd="0" destOrd="0" presId="urn:microsoft.com/office/officeart/2005/8/layout/hierarchy2"/>
    <dgm:cxn modelId="{67A6D917-6ECD-4354-A642-71915905E7DD}" type="presParOf" srcId="{82E325BA-D38B-4C51-90D0-52C092705FF9}" destId="{F9127D25-E460-4E3C-9CFE-D0FC489BF271}" srcOrd="0" destOrd="0" presId="urn:microsoft.com/office/officeart/2005/8/layout/hierarchy2"/>
    <dgm:cxn modelId="{F4F23B62-70CF-441A-A9EC-914348A0EE9E}" type="presParOf" srcId="{E80E1DA1-5DC5-4EC9-9F17-37B4A5430D94}" destId="{9E757D77-DA14-490B-AB2B-82AB4DD6C4F0}" srcOrd="1" destOrd="0" presId="urn:microsoft.com/office/officeart/2005/8/layout/hierarchy2"/>
    <dgm:cxn modelId="{9A7E5F7E-74DF-4711-99E5-EAE63DBDED15}" type="presParOf" srcId="{9E757D77-DA14-490B-AB2B-82AB4DD6C4F0}" destId="{D8C4B3DE-3914-4EE2-A78C-7C977A52E893}" srcOrd="0" destOrd="0" presId="urn:microsoft.com/office/officeart/2005/8/layout/hierarchy2"/>
    <dgm:cxn modelId="{D5786BF0-597F-48D6-A054-C9E5B0B8E651}" type="presParOf" srcId="{9E757D77-DA14-490B-AB2B-82AB4DD6C4F0}" destId="{CD6E9E8F-78D5-49AE-BDDB-EA3485884C9E}" srcOrd="1" destOrd="0" presId="urn:microsoft.com/office/officeart/2005/8/layout/hierarchy2"/>
    <dgm:cxn modelId="{CE9F2ACF-1EAD-42AF-9A34-B24639DB86CE}" type="presParOf" srcId="{F96433B9-EDA9-401D-95B4-483D4C8EC5B8}" destId="{8E54E2A4-4472-475B-AA44-7A229D23A2CA}" srcOrd="2" destOrd="0" presId="urn:microsoft.com/office/officeart/2005/8/layout/hierarchy2"/>
    <dgm:cxn modelId="{9D26C9D9-650A-4142-B6C4-209BEF2C955F}" type="presParOf" srcId="{8E54E2A4-4472-475B-AA44-7A229D23A2CA}" destId="{1CD587FD-EE84-4E65-B5ED-F53B05B639E8}" srcOrd="0" destOrd="0" presId="urn:microsoft.com/office/officeart/2005/8/layout/hierarchy2"/>
    <dgm:cxn modelId="{16E3BBA9-84C9-4BF0-89A7-AAD07CC859AA}" type="presParOf" srcId="{F96433B9-EDA9-401D-95B4-483D4C8EC5B8}" destId="{11E273AF-B44E-49A7-9535-2DE2637A61C1}" srcOrd="3" destOrd="0" presId="urn:microsoft.com/office/officeart/2005/8/layout/hierarchy2"/>
    <dgm:cxn modelId="{71A20CE8-4703-4BB6-8F40-621D8E786B90}" type="presParOf" srcId="{11E273AF-B44E-49A7-9535-2DE2637A61C1}" destId="{D9BC01A9-93B2-45B6-9AE6-009BB1C0C4C6}" srcOrd="0" destOrd="0" presId="urn:microsoft.com/office/officeart/2005/8/layout/hierarchy2"/>
    <dgm:cxn modelId="{00FE3887-202F-476C-857D-9547EC595232}" type="presParOf" srcId="{11E273AF-B44E-49A7-9535-2DE2637A61C1}" destId="{2DE4031A-81CD-4524-8077-8F5832BB575E}" srcOrd="1" destOrd="0" presId="urn:microsoft.com/office/officeart/2005/8/layout/hierarchy2"/>
    <dgm:cxn modelId="{708E06DB-97D0-48A9-BD71-48C817BC1E9B}" type="presParOf" srcId="{2DE4031A-81CD-4524-8077-8F5832BB575E}" destId="{702B91FC-4292-4E1B-867A-F42222769E4E}" srcOrd="0" destOrd="0" presId="urn:microsoft.com/office/officeart/2005/8/layout/hierarchy2"/>
    <dgm:cxn modelId="{48B16CFF-7F8C-4390-837B-3AC23C040D69}" type="presParOf" srcId="{702B91FC-4292-4E1B-867A-F42222769E4E}" destId="{7D36245B-C1E6-4B85-BF2F-6B8739B1EC22}" srcOrd="0" destOrd="0" presId="urn:microsoft.com/office/officeart/2005/8/layout/hierarchy2"/>
    <dgm:cxn modelId="{15D337A1-9E32-40C8-8404-0C4DCADA1133}" type="presParOf" srcId="{2DE4031A-81CD-4524-8077-8F5832BB575E}" destId="{ED7C9CD6-59FC-457B-8802-540E65BAC26E}" srcOrd="1" destOrd="0" presId="urn:microsoft.com/office/officeart/2005/8/layout/hierarchy2"/>
    <dgm:cxn modelId="{EC12CAA5-5611-4CE1-9769-8F344086E65F}" type="presParOf" srcId="{ED7C9CD6-59FC-457B-8802-540E65BAC26E}" destId="{3671B490-93CC-485A-89FF-2BCA81999611}" srcOrd="0" destOrd="0" presId="urn:microsoft.com/office/officeart/2005/8/layout/hierarchy2"/>
    <dgm:cxn modelId="{A4CEE549-3E19-43CD-9624-A2DA42818002}" type="presParOf" srcId="{ED7C9CD6-59FC-457B-8802-540E65BAC26E}" destId="{E9966153-326F-432A-9FD0-D0FEB8EDF91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A227A3-25F7-46BE-BC6B-087877B05954}">
      <dsp:nvSpPr>
        <dsp:cNvPr id="0" name=""/>
        <dsp:cNvSpPr/>
      </dsp:nvSpPr>
      <dsp:spPr>
        <a:xfrm>
          <a:off x="8281" y="1813931"/>
          <a:ext cx="2161325" cy="108066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Башни Кремля</a:t>
          </a:r>
          <a:endParaRPr lang="ru-RU" sz="1800" kern="1200" dirty="0"/>
        </a:p>
      </dsp:txBody>
      <dsp:txXfrm>
        <a:off x="8281" y="1813931"/>
        <a:ext cx="2161325" cy="1080662"/>
      </dsp:txXfrm>
    </dsp:sp>
    <dsp:sp modelId="{99DD69D4-A30A-4201-9331-298D7674C99F}">
      <dsp:nvSpPr>
        <dsp:cNvPr id="0" name=""/>
        <dsp:cNvSpPr/>
      </dsp:nvSpPr>
      <dsp:spPr>
        <a:xfrm rot="19457599">
          <a:off x="2069535" y="2022915"/>
          <a:ext cx="1064672" cy="41312"/>
        </a:xfrm>
        <a:custGeom>
          <a:avLst/>
          <a:gdLst/>
          <a:ahLst/>
          <a:cxnLst/>
          <a:rect l="0" t="0" r="0" b="0"/>
          <a:pathLst>
            <a:path>
              <a:moveTo>
                <a:pt x="0" y="20656"/>
              </a:moveTo>
              <a:lnTo>
                <a:pt x="1064672" y="206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2575255" y="2016955"/>
        <a:ext cx="53233" cy="53233"/>
      </dsp:txXfrm>
    </dsp:sp>
    <dsp:sp modelId="{CD26405A-8A12-4CE2-906D-F5C150E54038}">
      <dsp:nvSpPr>
        <dsp:cNvPr id="0" name=""/>
        <dsp:cNvSpPr/>
      </dsp:nvSpPr>
      <dsp:spPr>
        <a:xfrm>
          <a:off x="3034137" y="1192549"/>
          <a:ext cx="2161325" cy="108066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Беклемишевская</a:t>
          </a:r>
          <a:r>
            <a:rPr lang="ru-RU" sz="1800" kern="1200" dirty="0" smtClean="0"/>
            <a:t>  башня</a:t>
          </a:r>
          <a:endParaRPr lang="ru-RU" sz="1800" kern="1200" dirty="0"/>
        </a:p>
      </dsp:txBody>
      <dsp:txXfrm>
        <a:off x="3034137" y="1192549"/>
        <a:ext cx="2161325" cy="1080662"/>
      </dsp:txXfrm>
    </dsp:sp>
    <dsp:sp modelId="{82E325BA-D38B-4C51-90D0-52C092705FF9}">
      <dsp:nvSpPr>
        <dsp:cNvPr id="0" name=""/>
        <dsp:cNvSpPr/>
      </dsp:nvSpPr>
      <dsp:spPr>
        <a:xfrm>
          <a:off x="5195462" y="1712225"/>
          <a:ext cx="864530" cy="41312"/>
        </a:xfrm>
        <a:custGeom>
          <a:avLst/>
          <a:gdLst/>
          <a:ahLst/>
          <a:cxnLst/>
          <a:rect l="0" t="0" r="0" b="0"/>
          <a:pathLst>
            <a:path>
              <a:moveTo>
                <a:pt x="0" y="20656"/>
              </a:moveTo>
              <a:lnTo>
                <a:pt x="864530" y="206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06114" y="1711268"/>
        <a:ext cx="43226" cy="43226"/>
      </dsp:txXfrm>
    </dsp:sp>
    <dsp:sp modelId="{D8C4B3DE-3914-4EE2-A78C-7C977A52E893}">
      <dsp:nvSpPr>
        <dsp:cNvPr id="0" name=""/>
        <dsp:cNvSpPr/>
      </dsp:nvSpPr>
      <dsp:spPr>
        <a:xfrm>
          <a:off x="6059993" y="1192549"/>
          <a:ext cx="2161325" cy="108066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Царская башня</a:t>
          </a:r>
          <a:endParaRPr lang="ru-RU" sz="1800" kern="1200" dirty="0"/>
        </a:p>
      </dsp:txBody>
      <dsp:txXfrm>
        <a:off x="6059993" y="1192549"/>
        <a:ext cx="2161325" cy="1080662"/>
      </dsp:txXfrm>
    </dsp:sp>
    <dsp:sp modelId="{8E54E2A4-4472-475B-AA44-7A229D23A2CA}">
      <dsp:nvSpPr>
        <dsp:cNvPr id="0" name=""/>
        <dsp:cNvSpPr/>
      </dsp:nvSpPr>
      <dsp:spPr>
        <a:xfrm rot="2142401">
          <a:off x="2069535" y="2644296"/>
          <a:ext cx="1064672" cy="41312"/>
        </a:xfrm>
        <a:custGeom>
          <a:avLst/>
          <a:gdLst/>
          <a:ahLst/>
          <a:cxnLst/>
          <a:rect l="0" t="0" r="0" b="0"/>
          <a:pathLst>
            <a:path>
              <a:moveTo>
                <a:pt x="0" y="20656"/>
              </a:moveTo>
              <a:lnTo>
                <a:pt x="1064672" y="206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2575255" y="2638336"/>
        <a:ext cx="53233" cy="53233"/>
      </dsp:txXfrm>
    </dsp:sp>
    <dsp:sp modelId="{D9BC01A9-93B2-45B6-9AE6-009BB1C0C4C6}">
      <dsp:nvSpPr>
        <dsp:cNvPr id="0" name=""/>
        <dsp:cNvSpPr/>
      </dsp:nvSpPr>
      <dsp:spPr>
        <a:xfrm>
          <a:off x="3034137" y="2435312"/>
          <a:ext cx="2161325" cy="108066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Храм Василия Блаженного</a:t>
          </a:r>
          <a:endParaRPr lang="ru-RU" sz="1800" kern="1200" dirty="0"/>
        </a:p>
      </dsp:txBody>
      <dsp:txXfrm>
        <a:off x="3034137" y="2435312"/>
        <a:ext cx="2161325" cy="1080662"/>
      </dsp:txXfrm>
    </dsp:sp>
    <dsp:sp modelId="{702B91FC-4292-4E1B-867A-F42222769E4E}">
      <dsp:nvSpPr>
        <dsp:cNvPr id="0" name=""/>
        <dsp:cNvSpPr/>
      </dsp:nvSpPr>
      <dsp:spPr>
        <a:xfrm>
          <a:off x="5195462" y="2954987"/>
          <a:ext cx="864530" cy="41312"/>
        </a:xfrm>
        <a:custGeom>
          <a:avLst/>
          <a:gdLst/>
          <a:ahLst/>
          <a:cxnLst/>
          <a:rect l="0" t="0" r="0" b="0"/>
          <a:pathLst>
            <a:path>
              <a:moveTo>
                <a:pt x="0" y="20656"/>
              </a:moveTo>
              <a:lnTo>
                <a:pt x="864530" y="206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06114" y="2954030"/>
        <a:ext cx="43226" cy="43226"/>
      </dsp:txXfrm>
    </dsp:sp>
    <dsp:sp modelId="{3671B490-93CC-485A-89FF-2BCA81999611}">
      <dsp:nvSpPr>
        <dsp:cNvPr id="0" name=""/>
        <dsp:cNvSpPr/>
      </dsp:nvSpPr>
      <dsp:spPr>
        <a:xfrm>
          <a:off x="6059993" y="2435312"/>
          <a:ext cx="2161325" cy="108066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Водовзводная</a:t>
          </a:r>
          <a:r>
            <a:rPr lang="ru-RU" sz="1800" kern="1200" dirty="0" smtClean="0"/>
            <a:t>(Свиблова) башня</a:t>
          </a:r>
          <a:endParaRPr lang="ru-RU" sz="1800" kern="1200" dirty="0"/>
        </a:p>
      </dsp:txBody>
      <dsp:txXfrm>
        <a:off x="6059993" y="2435312"/>
        <a:ext cx="2161325" cy="1080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F1BB-42DF-4363-8855-965D0A2E6211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62561-FF40-4780-91BC-E995A813BC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E74A3-AC16-46D2-AF7C-83B242BE1DE3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AB4CE-F7A0-4A42-92B4-9B20CD912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AB4CE-F7A0-4A42-92B4-9B20CD91245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AB4CE-F7A0-4A42-92B4-9B20CD91245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AB4CE-F7A0-4A42-92B4-9B20CD91245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AB4CE-F7A0-4A42-92B4-9B20CD91245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AB4CE-F7A0-4A42-92B4-9B20CD91245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AB4CE-F7A0-4A42-92B4-9B20CD91245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26.02.2013</a:t>
            </a: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16B8-4533-414C-A26A-A4801234A6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16B8-4533-414C-A26A-A4801234A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16B8-4533-414C-A26A-A4801234A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16B8-4533-414C-A26A-A4801234A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6F516B8-4533-414C-A26A-A4801234A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16B8-4533-414C-A26A-A4801234A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26.02.2013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16B8-4533-414C-A26A-A4801234A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16B8-4533-414C-A26A-A4801234A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16B8-4533-414C-A26A-A4801234A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16B8-4533-414C-A26A-A4801234A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16B8-4533-414C-A26A-A4801234A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26.02.2013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F516B8-4533-414C-A26A-A4801234A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zoom/>
  </p:transition>
  <p:hf sldNum="0"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Sleep%20Away.mp3" TargetMode="External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http://ru.wikipedia.org/wiki/%D0%91%D0%BE%D0%BB%D1%8C%D1%88%D0%BE%D0%B9_%D0%9C%D0%BE%D1%81%D0%BA%D0%B2%D0%BE%D1%80%D0%B5%D1%86%D0%BA%D0%B8%D0%B9_%D0%BC%D0%BE%D1%81%D1%82" TargetMode="External"/><Relationship Id="rId4" Type="http://schemas.openxmlformats.org/officeDocument/2006/relationships/hyperlink" Target="http://ru.wikipedia.org/wiki/%D0%9C%D0%B0%D1%80%D0%BA%D0%BE_%D0%A0%D1%83%D1%84%D1%84%D0%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hyperlink" Target="http://ru.wikipedia.org/wiki/%D0%A6%D0%B0%D1%80%D1%8C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6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ublic\Videos\Sample%20Videos\Wildlife.wmv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8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БАШНИ КРЕМЛЯ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26.02.2013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093296"/>
            <a:ext cx="304800" cy="304800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0" y="5517232"/>
            <a:ext cx="61156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Высота башен Кремля 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28801"/>
          <a:ext cx="7355160" cy="331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68"/>
                <a:gridCol w="3528392"/>
              </a:tblGrid>
              <a:tr h="5784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Спасская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300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84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Водозаборная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205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9846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Храм  Василия Блаженного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8475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Водовзводная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125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84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Царская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26.02.2013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0" y="6021288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hlinkClick r:id="" action="ppaction://hlinkshowjump?jump=nextslide"/>
              </a:rPr>
              <a:t>1.Башни Кремля.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2.Беклемишевская башня.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3.Царская башня</a:t>
            </a:r>
            <a:r>
              <a:rPr lang="ru-RU" dirty="0" smtClean="0"/>
              <a:t>.</a:t>
            </a:r>
          </a:p>
          <a:p>
            <a:r>
              <a:rPr lang="ru-RU" dirty="0" smtClean="0">
                <a:hlinkClick r:id="rId5" action="ppaction://hlinksldjump"/>
              </a:rPr>
              <a:t>4.Водовзводная(Свиблова башня).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5.Храм Василия Блаженного.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6.Башни Кремля(схема).</a:t>
            </a: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7.Большой театр(видео)</a:t>
            </a:r>
            <a:endParaRPr lang="ru-RU" dirty="0" smtClean="0"/>
          </a:p>
          <a:p>
            <a:r>
              <a:rPr lang="ru-RU" dirty="0" smtClean="0">
                <a:hlinkClick r:id="rId9" action="ppaction://hlinksldjump"/>
              </a:rPr>
              <a:t>8.Башни Кремля(диаграмма).</a:t>
            </a:r>
            <a:endParaRPr lang="ru-RU" dirty="0" smtClean="0"/>
          </a:p>
          <a:p>
            <a:r>
              <a:rPr lang="ru-RU" dirty="0" smtClean="0">
                <a:hlinkClick r:id="rId10" action="ppaction://hlinksldjump"/>
              </a:rPr>
              <a:t>9.Высота башен Московского Кремля(</a:t>
            </a:r>
            <a:r>
              <a:rPr lang="ru-RU" dirty="0" err="1" smtClean="0">
                <a:hlinkClick r:id="rId10" action="ppaction://hlinksldjump"/>
              </a:rPr>
              <a:t>диагр</a:t>
            </a:r>
            <a:r>
              <a:rPr lang="ru-RU" dirty="0" smtClean="0">
                <a:hlinkClick r:id="rId10" action="ppaction://hlinksldjump"/>
              </a:rPr>
              <a:t>).</a:t>
            </a:r>
            <a:endParaRPr lang="ru-RU" dirty="0" smtClean="0"/>
          </a:p>
          <a:p>
            <a:r>
              <a:rPr lang="ru-RU" dirty="0" smtClean="0">
                <a:hlinkClick r:id="rId11" action="ppaction://hlinksldjump"/>
              </a:rPr>
              <a:t>10.Высота башен Кремля.</a:t>
            </a:r>
            <a:endParaRPr lang="ru-RU" dirty="0" smtClean="0"/>
          </a:p>
          <a:p>
            <a:r>
              <a:rPr lang="ru-RU" dirty="0" smtClean="0">
                <a:hlinkClick r:id="rId12" action="ppaction://hlinksldjump"/>
              </a:rPr>
              <a:t>11.Содержание.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26.02.2013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БЕКЛЕМИШЕВСКАЯ</a:t>
            </a:r>
            <a:endParaRPr lang="ru-RU" sz="6000" dirty="0"/>
          </a:p>
        </p:txBody>
      </p:sp>
      <p:pic>
        <p:nvPicPr>
          <p:cNvPr id="4" name="Содержимое 3" descr="MosKremlin_05-2012_Beklemishev_Tow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196752"/>
            <a:ext cx="2592457" cy="5059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75856" y="1164134"/>
            <a:ext cx="58681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Построена в 1487—1488 годах итальянским архитектором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tooltip="Марко Руффо"/>
              </a:rPr>
              <a:t>Марком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tooltip="Марко Руффо"/>
              </a:rPr>
              <a:t>Фрязиным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(Марко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Руффо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). Круглая в плане башня. Первое, изначальное название происходит от примыкавшего к башне двора боярина Беклемишева; второе, более позднее — от находящегося рядом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tooltip="Большой Москворецкий мост"/>
              </a:rPr>
              <a:t>Москворецкого моста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26.02.2013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 flipH="1">
            <a:off x="179512" y="5949280"/>
            <a:ext cx="360040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Царская башня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Содержимое 5" descr="Moscow_05-2012_Kremlin_12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83968" y="1412776"/>
            <a:ext cx="4680520" cy="4922183"/>
          </a:xfrm>
        </p:spPr>
      </p:pic>
      <p:sp>
        <p:nvSpPr>
          <p:cNvPr id="7" name="Прямоугольник 6"/>
          <p:cNvSpPr/>
          <p:nvPr/>
        </p:nvSpPr>
        <p:spPr>
          <a:xfrm flipH="1">
            <a:off x="179512" y="1268760"/>
            <a:ext cx="3960440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Небольшая башенка, поставленная прямо на стену в 1680-е годы, то есть почти на два столетия позже остальных башен. Ранее на этом месте располагалась небольшая деревянная вышка, с которой, по преданию, наблюдал за Красной площадью первый русский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5" tooltip="Царь"/>
              </a:rPr>
              <a:t>царь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Иван Грозный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51520" y="6281936"/>
            <a:ext cx="2016224" cy="576064"/>
          </a:xfrm>
        </p:spPr>
        <p:txBody>
          <a:bodyPr/>
          <a:lstStyle/>
          <a:p>
            <a:pPr algn="ctr"/>
            <a:r>
              <a:rPr lang="ru-RU" dirty="0" smtClean="0"/>
              <a:t>26.02. 2013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Меняйлова Зинаида Николаевна </a:t>
            </a:r>
            <a:r>
              <a:rPr lang="ru-RU" dirty="0" err="1" smtClean="0"/>
              <a:t>д</a:t>
            </a:r>
            <a:r>
              <a:rPr lang="ru-RU" dirty="0" smtClean="0"/>
              <a:t>/с 2220 воспитатель</a:t>
            </a:r>
            <a:endParaRPr lang="ru-RU" dirty="0"/>
          </a:p>
        </p:txBody>
      </p:sp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0" y="6165304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accent2">
                    <a:lumMod val="75000"/>
                  </a:schemeClr>
                </a:solidFill>
              </a:rPr>
              <a:t>Водовзводная (Свиблова башня</a:t>
            </a:r>
            <a:r>
              <a:rPr lang="ru-RU" smtClean="0"/>
              <a:t>)</a:t>
            </a:r>
            <a:endParaRPr lang="ru-RU" dirty="0"/>
          </a:p>
        </p:txBody>
      </p:sp>
      <p:pic>
        <p:nvPicPr>
          <p:cNvPr id="4" name="Содержимое 3" descr="800px-Moscow_Kremlin_from_Kamenny_brid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259529"/>
            <a:ext cx="4968552" cy="5598471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96752"/>
          <a:ext cx="3096344" cy="5328592"/>
        </p:xfrm>
        <a:graphic>
          <a:graphicData uri="http://schemas.openxmlformats.org/drawingml/2006/table">
            <a:tbl>
              <a:tblPr/>
              <a:tblGrid>
                <a:gridCol w="297329"/>
                <a:gridCol w="2799015"/>
              </a:tblGrid>
              <a:tr h="5328592"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/>
                      </a:r>
                      <a:br>
                        <a:rPr lang="ru-RU" sz="1500" dirty="0"/>
                      </a:br>
                      <a:r>
                        <a:rPr lang="ru-RU" sz="1500" dirty="0"/>
                        <a:t>Построена в 1488 году итальянским архитектором Антоном </a:t>
                      </a:r>
                      <a:r>
                        <a:rPr lang="ru-RU" sz="1500" dirty="0" err="1"/>
                        <a:t>Фрязиным</a:t>
                      </a:r>
                      <a:r>
                        <a:rPr lang="ru-RU" sz="1500" dirty="0"/>
                        <a:t> (Антонио </a:t>
                      </a:r>
                      <a:r>
                        <a:rPr lang="ru-RU" sz="1500" dirty="0" err="1"/>
                        <a:t>Джиларди</a:t>
                      </a:r>
                      <a:r>
                        <a:rPr lang="ru-RU" sz="1500" dirty="0"/>
                        <a:t>). Круглая. В башне был устроен колодец и потайной ход к Москве-реке. Первое название происходит от установленной в башне в 1633 году подъёмной машины, подававшей воду в кремлёвские сады. Второе название башни связывают с боярской фамилией </a:t>
                      </a:r>
                      <a:r>
                        <a:rPr lang="ru-RU" sz="1500" dirty="0" err="1"/>
                        <a:t>Свибло</a:t>
                      </a:r>
                      <a:r>
                        <a:rPr lang="ru-RU" sz="1500" dirty="0"/>
                        <a:t>, или Свибловых, отвечавших за её строительство.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URSS aviation Kremlin red star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5" cy="409575"/>
          </a:xfrm>
          <a:prstGeom prst="rect">
            <a:avLst/>
          </a:prstGeom>
          <a:noFill/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26.02.2013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251520" y="5805264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043608" y="0"/>
            <a:ext cx="7247656" cy="980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Храм Василия Блаженного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/>
          <a:p>
            <a:r>
              <a:rPr lang="ru-RU" b="1" dirty="0" smtClean="0"/>
              <a:t>Собор Покрова</a:t>
            </a:r>
            <a:r>
              <a:rPr lang="ru-RU" b="1" dirty="0" smtClean="0"/>
              <a:t>, что </a:t>
            </a:r>
            <a:r>
              <a:rPr lang="ru-RU" b="1" dirty="0" smtClean="0"/>
              <a:t>на Рву, также называемый Храм Василия </a:t>
            </a:r>
            <a:r>
              <a:rPr lang="ru-RU" b="1" dirty="0" err="1" smtClean="0"/>
              <a:t>Блаженного-православный</a:t>
            </a:r>
            <a:r>
              <a:rPr lang="ru-RU" b="1" dirty="0" smtClean="0"/>
              <a:t> Храм, расположенный на Красной Площади в Москве.</a:t>
            </a:r>
          </a:p>
          <a:p>
            <a:r>
              <a:rPr lang="ru-RU" b="1" dirty="0" smtClean="0"/>
              <a:t>	Завоевав Казань, Иван Грозный приказал зодчим </a:t>
            </a:r>
            <a:r>
              <a:rPr lang="ru-RU" b="1" dirty="0" err="1" smtClean="0"/>
              <a:t>Поснику</a:t>
            </a:r>
            <a:r>
              <a:rPr lang="ru-RU" b="1" dirty="0" smtClean="0"/>
              <a:t> и </a:t>
            </a:r>
            <a:r>
              <a:rPr lang="ru-RU" b="1" dirty="0" err="1" smtClean="0"/>
              <a:t>Барме</a:t>
            </a:r>
            <a:r>
              <a:rPr lang="ru-RU" b="1" dirty="0" smtClean="0"/>
              <a:t> построить церковь, которая должна была символизировать победу царя над Казанью.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  <p:pic>
        <p:nvPicPr>
          <p:cNvPr id="1026" name="Picture 2" descr="C:\Users\admin2\Desktop\экзамен (2)\501px-Moscow_July_2011-4a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4364398" cy="5218113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0" y="5949280"/>
            <a:ext cx="53955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Башни Кремля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  <p:sp>
        <p:nvSpPr>
          <p:cNvPr id="7" name="Управляющая кнопка: домой 6">
            <a:hlinkClick r:id="rId7" action="ppaction://hlinksldjump" highlightClick="1"/>
          </p:cNvPr>
          <p:cNvSpPr/>
          <p:nvPr/>
        </p:nvSpPr>
        <p:spPr>
          <a:xfrm>
            <a:off x="0" y="5805264"/>
            <a:ext cx="53955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Большой театр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  <p:pic>
        <p:nvPicPr>
          <p:cNvPr id="6" name="Wildlif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Башни кремля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26.02.2013</a:t>
            </a: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0" y="6093296"/>
            <a:ext cx="467544" cy="21602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Высота башен Московского  Кремля</a:t>
            </a:r>
            <a:endParaRPr lang="ru-RU" dirty="0">
              <a:solidFill>
                <a:schemeClr val="accent2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26.02.2013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Меняйлова Зинаида Николаевна д/с 2220 воспитатель</a:t>
            </a:r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  <a:hlinkHover r:id="rId3" action="ppaction://hlinksldjump"/>
          </p:cNvPr>
          <p:cNvSpPr/>
          <p:nvPr/>
        </p:nvSpPr>
        <p:spPr>
          <a:xfrm>
            <a:off x="0" y="6237312"/>
            <a:ext cx="467544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897</TotalTime>
  <Words>272</Words>
  <Application>Microsoft Office PowerPoint</Application>
  <PresentationFormat>Экран (4:3)</PresentationFormat>
  <Paragraphs>70</Paragraphs>
  <Slides>11</Slides>
  <Notes>6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БАШНИ КРЕМЛЯ</vt:lpstr>
      <vt:lpstr>БЕКЛЕМИШЕВСКАЯ</vt:lpstr>
      <vt:lpstr>Царская башня</vt:lpstr>
      <vt:lpstr>Водовзводная (Свиблова башня)</vt:lpstr>
      <vt:lpstr>Храм Василия Блаженного</vt:lpstr>
      <vt:lpstr>Башни Кремля</vt:lpstr>
      <vt:lpstr>Большой театр</vt:lpstr>
      <vt:lpstr>Башни кремля</vt:lpstr>
      <vt:lpstr>Высота башен Московского  Кремля</vt:lpstr>
      <vt:lpstr>Высота башен Кремля </vt:lpstr>
      <vt:lpstr>Содержание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БАШНИ КРЕМЛЯ</dc:title>
  <dc:creator>user</dc:creator>
  <cp:lastModifiedBy>user</cp:lastModifiedBy>
  <cp:revision>84</cp:revision>
  <dcterms:created xsi:type="dcterms:W3CDTF">2013-02-21T05:39:23Z</dcterms:created>
  <dcterms:modified xsi:type="dcterms:W3CDTF">2013-03-07T05:08:14Z</dcterms:modified>
</cp:coreProperties>
</file>