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EAF6ED-7AAF-45A6-9BE0-D83FFB20E45E}" type="doc">
      <dgm:prSet loTypeId="urn:microsoft.com/office/officeart/2005/8/layout/hierarchy1" loCatId="hierarchy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F0FFC960-39C7-40F1-AA04-ED6947A68869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2"/>
              </a:solidFill>
            </a:rPr>
            <a:t>1.</a:t>
          </a:r>
          <a:r>
            <a:rPr lang="ru-RU" sz="2000" dirty="0" smtClean="0"/>
            <a:t> </a:t>
          </a:r>
          <a:r>
            <a:rPr lang="ru-RU" sz="2000" b="1" dirty="0" smtClean="0">
              <a:solidFill>
                <a:schemeClr val="accent2"/>
              </a:solidFill>
            </a:rPr>
            <a:t>Подготовительный процесс.</a:t>
          </a:r>
          <a:endParaRPr lang="ru-RU" sz="2000" b="1" dirty="0">
            <a:solidFill>
              <a:schemeClr val="accent2"/>
            </a:solidFill>
          </a:endParaRPr>
        </a:p>
      </dgm:t>
    </dgm:pt>
    <dgm:pt modelId="{0C684E07-3A15-4819-83AA-CEE20084DDDC}" type="parTrans" cxnId="{17C2AD7D-DCDF-4DF6-9D52-EBEC470C154E}">
      <dgm:prSet/>
      <dgm:spPr/>
      <dgm:t>
        <a:bodyPr/>
        <a:lstStyle/>
        <a:p>
          <a:endParaRPr lang="ru-RU" dirty="0"/>
        </a:p>
      </dgm:t>
    </dgm:pt>
    <dgm:pt modelId="{E897876A-1251-4E08-89CF-8389BFF144B5}" type="sibTrans" cxnId="{17C2AD7D-DCDF-4DF6-9D52-EBEC470C154E}">
      <dgm:prSet/>
      <dgm:spPr/>
      <dgm:t>
        <a:bodyPr/>
        <a:lstStyle/>
        <a:p>
          <a:endParaRPr lang="ru-RU"/>
        </a:p>
      </dgm:t>
    </dgm:pt>
    <dgm:pt modelId="{08B949F7-07E7-4FA9-B94F-B92EA15998F2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2"/>
              </a:solidFill>
            </a:rPr>
            <a:t>Изучение литературы, материалов в сети Интернет.</a:t>
          </a:r>
        </a:p>
        <a:p>
          <a:r>
            <a:rPr lang="ru-RU" sz="1800" b="1" dirty="0" smtClean="0">
              <a:solidFill>
                <a:schemeClr val="accent2"/>
              </a:solidFill>
            </a:rPr>
            <a:t>Выбор лука и выбор условий.</a:t>
          </a:r>
          <a:endParaRPr lang="ru-RU" sz="1800" b="1" dirty="0">
            <a:solidFill>
              <a:schemeClr val="accent2"/>
            </a:solidFill>
          </a:endParaRPr>
        </a:p>
      </dgm:t>
    </dgm:pt>
    <dgm:pt modelId="{670DD70D-6AAA-497C-A1E0-C6A456C76F74}" type="parTrans" cxnId="{99E23FF9-CD50-47B4-AB41-FBEBE917F96A}">
      <dgm:prSet/>
      <dgm:spPr/>
      <dgm:t>
        <a:bodyPr/>
        <a:lstStyle/>
        <a:p>
          <a:endParaRPr lang="ru-RU" dirty="0"/>
        </a:p>
      </dgm:t>
    </dgm:pt>
    <dgm:pt modelId="{FE6F1CDB-C1D0-4948-895C-0C3C4BB6CC9C}" type="sibTrans" cxnId="{99E23FF9-CD50-47B4-AB41-FBEBE917F96A}">
      <dgm:prSet/>
      <dgm:spPr/>
      <dgm:t>
        <a:bodyPr/>
        <a:lstStyle/>
        <a:p>
          <a:endParaRPr lang="ru-RU"/>
        </a:p>
      </dgm:t>
    </dgm:pt>
    <dgm:pt modelId="{665BCD1B-80BA-4DD8-97CA-BAEB53DD8A7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2"/>
              </a:solidFill>
            </a:rPr>
            <a:t> Наблюдение за луком, ведение дневника наблюдений и </a:t>
          </a:r>
          <a:r>
            <a:rPr lang="ru-RU" sz="2000" b="1" dirty="0" err="1" smtClean="0">
              <a:solidFill>
                <a:schemeClr val="accent2"/>
              </a:solidFill>
            </a:rPr>
            <a:t>фотофиксация</a:t>
          </a:r>
          <a:r>
            <a:rPr lang="ru-RU" sz="2000" b="1" dirty="0" smtClean="0">
              <a:solidFill>
                <a:schemeClr val="accent2"/>
              </a:solidFill>
            </a:rPr>
            <a:t>.</a:t>
          </a:r>
          <a:endParaRPr lang="ru-RU" sz="2000" b="1" dirty="0">
            <a:solidFill>
              <a:schemeClr val="accent2"/>
            </a:solidFill>
          </a:endParaRPr>
        </a:p>
      </dgm:t>
    </dgm:pt>
    <dgm:pt modelId="{EBA59AFA-6548-4A85-8DBA-5A1DEC9375CB}" type="parTrans" cxnId="{C536A25D-7540-4C66-8486-E91803C3564E}">
      <dgm:prSet/>
      <dgm:spPr/>
      <dgm:t>
        <a:bodyPr/>
        <a:lstStyle/>
        <a:p>
          <a:endParaRPr lang="ru-RU" dirty="0"/>
        </a:p>
      </dgm:t>
    </dgm:pt>
    <dgm:pt modelId="{E227157C-9B4C-423D-8002-F4F4AA17E177}" type="sibTrans" cxnId="{C536A25D-7540-4C66-8486-E91803C3564E}">
      <dgm:prSet/>
      <dgm:spPr/>
      <dgm:t>
        <a:bodyPr/>
        <a:lstStyle/>
        <a:p>
          <a:endParaRPr lang="ru-RU"/>
        </a:p>
      </dgm:t>
    </dgm:pt>
    <dgm:pt modelId="{A5EC3E88-1568-4CF5-BE3E-86081F3892F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2"/>
              </a:solidFill>
            </a:rPr>
            <a:t>2. Выводы.</a:t>
          </a:r>
          <a:endParaRPr lang="ru-RU" sz="2000" b="1" dirty="0">
            <a:solidFill>
              <a:schemeClr val="accent2"/>
            </a:solidFill>
          </a:endParaRPr>
        </a:p>
      </dgm:t>
    </dgm:pt>
    <dgm:pt modelId="{E5BF3CDA-C9BD-4106-BC49-D9336B96C0E8}" type="parTrans" cxnId="{B3B8A052-C00F-46A4-8127-2CBAFBDD5298}">
      <dgm:prSet/>
      <dgm:spPr/>
      <dgm:t>
        <a:bodyPr/>
        <a:lstStyle/>
        <a:p>
          <a:endParaRPr lang="ru-RU" dirty="0"/>
        </a:p>
      </dgm:t>
    </dgm:pt>
    <dgm:pt modelId="{FDAF7D52-CB1D-4603-811A-33EE686DF8C4}" type="sibTrans" cxnId="{B3B8A052-C00F-46A4-8127-2CBAFBDD5298}">
      <dgm:prSet/>
      <dgm:spPr/>
      <dgm:t>
        <a:bodyPr/>
        <a:lstStyle/>
        <a:p>
          <a:endParaRPr lang="ru-RU"/>
        </a:p>
      </dgm:t>
    </dgm:pt>
    <dgm:pt modelId="{2F3C99C8-0007-4D9F-BA95-9A031E166B5E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2"/>
              </a:solidFill>
            </a:rPr>
            <a:t> Полезность зеленого лука. Приятного аппетита.</a:t>
          </a:r>
          <a:endParaRPr lang="ru-RU" sz="2000" b="1" dirty="0">
            <a:solidFill>
              <a:schemeClr val="accent2"/>
            </a:solidFill>
          </a:endParaRPr>
        </a:p>
      </dgm:t>
    </dgm:pt>
    <dgm:pt modelId="{6C546D34-D39C-441F-8626-0D7825FB0964}" type="parTrans" cxnId="{620CDFA3-9D07-450E-945E-2C0FE703C6E0}">
      <dgm:prSet/>
      <dgm:spPr/>
      <dgm:t>
        <a:bodyPr/>
        <a:lstStyle/>
        <a:p>
          <a:endParaRPr lang="ru-RU" dirty="0"/>
        </a:p>
      </dgm:t>
    </dgm:pt>
    <dgm:pt modelId="{04482625-A2C4-4E13-84DE-7086356D932C}" type="sibTrans" cxnId="{620CDFA3-9D07-450E-945E-2C0FE703C6E0}">
      <dgm:prSet/>
      <dgm:spPr/>
      <dgm:t>
        <a:bodyPr/>
        <a:lstStyle/>
        <a:p>
          <a:endParaRPr lang="ru-RU"/>
        </a:p>
      </dgm:t>
    </dgm:pt>
    <dgm:pt modelId="{1AF89DAE-4B3E-4524-9FE2-D0D05D3C2E6E}">
      <dgm:prSet phldrT="[Текст]" custT="1"/>
      <dgm:spPr/>
      <dgm:t>
        <a:bodyPr/>
        <a:lstStyle/>
        <a:p>
          <a:r>
            <a:rPr lang="ru-RU" sz="5400" dirty="0" smtClean="0">
              <a:solidFill>
                <a:srgbClr val="C00000"/>
              </a:solidFill>
            </a:rPr>
            <a:t>Этапы</a:t>
          </a:r>
          <a:endParaRPr lang="ru-RU" sz="5400" dirty="0">
            <a:solidFill>
              <a:srgbClr val="C00000"/>
            </a:solidFill>
          </a:endParaRPr>
        </a:p>
      </dgm:t>
    </dgm:pt>
    <dgm:pt modelId="{69DA025A-92AE-4F43-9369-DD7AF8BFCDEB}" type="sibTrans" cxnId="{27288D1B-B540-4774-B843-F92D61D1FC66}">
      <dgm:prSet/>
      <dgm:spPr/>
      <dgm:t>
        <a:bodyPr/>
        <a:lstStyle/>
        <a:p>
          <a:endParaRPr lang="ru-RU"/>
        </a:p>
      </dgm:t>
    </dgm:pt>
    <dgm:pt modelId="{B486FC04-9166-4599-9399-DADA05295CD6}" type="parTrans" cxnId="{27288D1B-B540-4774-B843-F92D61D1FC66}">
      <dgm:prSet/>
      <dgm:spPr/>
      <dgm:t>
        <a:bodyPr/>
        <a:lstStyle/>
        <a:p>
          <a:endParaRPr lang="ru-RU"/>
        </a:p>
      </dgm:t>
    </dgm:pt>
    <dgm:pt modelId="{4867D326-1856-4B55-8EA0-0A041B7E27B1}" type="pres">
      <dgm:prSet presAssocID="{18EAF6ED-7AAF-45A6-9BE0-D83FFB20E45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6B10A86-91F0-4446-B97F-4BFE2802A98C}" type="pres">
      <dgm:prSet presAssocID="{1AF89DAE-4B3E-4524-9FE2-D0D05D3C2E6E}" presName="hierRoot1" presStyleCnt="0"/>
      <dgm:spPr/>
    </dgm:pt>
    <dgm:pt modelId="{3583732B-A96B-4B30-B7DC-AFA565D5B12D}" type="pres">
      <dgm:prSet presAssocID="{1AF89DAE-4B3E-4524-9FE2-D0D05D3C2E6E}" presName="composite" presStyleCnt="0"/>
      <dgm:spPr/>
    </dgm:pt>
    <dgm:pt modelId="{82947FBA-BC01-4638-AE7A-D9F936F0CE2C}" type="pres">
      <dgm:prSet presAssocID="{1AF89DAE-4B3E-4524-9FE2-D0D05D3C2E6E}" presName="background" presStyleLbl="node0" presStyleIdx="0" presStyleCnt="1"/>
      <dgm:spPr/>
    </dgm:pt>
    <dgm:pt modelId="{5B41A53C-D291-4CC5-A80C-45BC5A1D16B4}" type="pres">
      <dgm:prSet presAssocID="{1AF89DAE-4B3E-4524-9FE2-D0D05D3C2E6E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36D0B9-5309-4FAB-87D7-B4ACE50FB64D}" type="pres">
      <dgm:prSet presAssocID="{1AF89DAE-4B3E-4524-9FE2-D0D05D3C2E6E}" presName="hierChild2" presStyleCnt="0"/>
      <dgm:spPr/>
    </dgm:pt>
    <dgm:pt modelId="{286302DE-6C79-4F29-90CF-D49838D3B4A4}" type="pres">
      <dgm:prSet presAssocID="{0C684E07-3A15-4819-83AA-CEE20084DDDC}" presName="Name10" presStyleLbl="parChTrans1D2" presStyleIdx="0" presStyleCnt="2"/>
      <dgm:spPr/>
      <dgm:t>
        <a:bodyPr/>
        <a:lstStyle/>
        <a:p>
          <a:endParaRPr lang="ru-RU"/>
        </a:p>
      </dgm:t>
    </dgm:pt>
    <dgm:pt modelId="{000E043F-0D0E-4C38-825C-D6B16B5A5730}" type="pres">
      <dgm:prSet presAssocID="{F0FFC960-39C7-40F1-AA04-ED6947A68869}" presName="hierRoot2" presStyleCnt="0"/>
      <dgm:spPr/>
    </dgm:pt>
    <dgm:pt modelId="{2078AFC7-2CEB-4EBD-82E8-6809C56FD239}" type="pres">
      <dgm:prSet presAssocID="{F0FFC960-39C7-40F1-AA04-ED6947A68869}" presName="composite2" presStyleCnt="0"/>
      <dgm:spPr/>
    </dgm:pt>
    <dgm:pt modelId="{ADE1188D-796B-4685-87D9-DF8C6B2EE34B}" type="pres">
      <dgm:prSet presAssocID="{F0FFC960-39C7-40F1-AA04-ED6947A68869}" presName="background2" presStyleLbl="node2" presStyleIdx="0" presStyleCnt="2"/>
      <dgm:spPr/>
    </dgm:pt>
    <dgm:pt modelId="{4307075C-4ABC-42CD-93CC-5D278B05675B}" type="pres">
      <dgm:prSet presAssocID="{F0FFC960-39C7-40F1-AA04-ED6947A68869}" presName="text2" presStyleLbl="fgAcc2" presStyleIdx="0" presStyleCnt="2" custScaleX="1168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D58A73-35F4-43DB-925A-236C7BBA2141}" type="pres">
      <dgm:prSet presAssocID="{F0FFC960-39C7-40F1-AA04-ED6947A68869}" presName="hierChild3" presStyleCnt="0"/>
      <dgm:spPr/>
    </dgm:pt>
    <dgm:pt modelId="{F365CD26-C558-46E3-A4EC-1B5A0C5FEC4D}" type="pres">
      <dgm:prSet presAssocID="{670DD70D-6AAA-497C-A1E0-C6A456C76F74}" presName="Name17" presStyleLbl="parChTrans1D3" presStyleIdx="0" presStyleCnt="3"/>
      <dgm:spPr/>
      <dgm:t>
        <a:bodyPr/>
        <a:lstStyle/>
        <a:p>
          <a:endParaRPr lang="ru-RU"/>
        </a:p>
      </dgm:t>
    </dgm:pt>
    <dgm:pt modelId="{9B0917E3-16EE-4E9A-BEFD-63DF56B246E3}" type="pres">
      <dgm:prSet presAssocID="{08B949F7-07E7-4FA9-B94F-B92EA15998F2}" presName="hierRoot3" presStyleCnt="0"/>
      <dgm:spPr/>
    </dgm:pt>
    <dgm:pt modelId="{936BD27E-5243-4658-A3A3-50FB3EF86CFB}" type="pres">
      <dgm:prSet presAssocID="{08B949F7-07E7-4FA9-B94F-B92EA15998F2}" presName="composite3" presStyleCnt="0"/>
      <dgm:spPr/>
    </dgm:pt>
    <dgm:pt modelId="{035C65BE-C622-4E0A-A8A2-3381CAE06B10}" type="pres">
      <dgm:prSet presAssocID="{08B949F7-07E7-4FA9-B94F-B92EA15998F2}" presName="background3" presStyleLbl="node3" presStyleIdx="0" presStyleCnt="3"/>
      <dgm:spPr/>
    </dgm:pt>
    <dgm:pt modelId="{7886E686-188A-44D5-99BF-681C97297F74}" type="pres">
      <dgm:prSet presAssocID="{08B949F7-07E7-4FA9-B94F-B92EA15998F2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FB6CC3-99DB-4D55-8FCC-A882E35D356C}" type="pres">
      <dgm:prSet presAssocID="{08B949F7-07E7-4FA9-B94F-B92EA15998F2}" presName="hierChild4" presStyleCnt="0"/>
      <dgm:spPr/>
    </dgm:pt>
    <dgm:pt modelId="{61FF6D90-1F73-492F-A16D-58CBB1E32EB4}" type="pres">
      <dgm:prSet presAssocID="{EBA59AFA-6548-4A85-8DBA-5A1DEC9375CB}" presName="Name17" presStyleLbl="parChTrans1D3" presStyleIdx="1" presStyleCnt="3"/>
      <dgm:spPr/>
      <dgm:t>
        <a:bodyPr/>
        <a:lstStyle/>
        <a:p>
          <a:endParaRPr lang="ru-RU"/>
        </a:p>
      </dgm:t>
    </dgm:pt>
    <dgm:pt modelId="{F8A5DB8D-9531-4ECE-8B6D-2D181B624E18}" type="pres">
      <dgm:prSet presAssocID="{665BCD1B-80BA-4DD8-97CA-BAEB53DD8A76}" presName="hierRoot3" presStyleCnt="0"/>
      <dgm:spPr/>
    </dgm:pt>
    <dgm:pt modelId="{D284038D-EECB-47C7-91D8-5111905753F5}" type="pres">
      <dgm:prSet presAssocID="{665BCD1B-80BA-4DD8-97CA-BAEB53DD8A76}" presName="composite3" presStyleCnt="0"/>
      <dgm:spPr/>
    </dgm:pt>
    <dgm:pt modelId="{D81816D9-D61D-4862-9B8F-C3FB9CE09FC4}" type="pres">
      <dgm:prSet presAssocID="{665BCD1B-80BA-4DD8-97CA-BAEB53DD8A76}" presName="background3" presStyleLbl="node3" presStyleIdx="1" presStyleCnt="3"/>
      <dgm:spPr/>
    </dgm:pt>
    <dgm:pt modelId="{61C62EB1-7051-4B31-8537-A13309DF5621}" type="pres">
      <dgm:prSet presAssocID="{665BCD1B-80BA-4DD8-97CA-BAEB53DD8A76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1D8685-D767-4FCF-8852-4272DCD39A9E}" type="pres">
      <dgm:prSet presAssocID="{665BCD1B-80BA-4DD8-97CA-BAEB53DD8A76}" presName="hierChild4" presStyleCnt="0"/>
      <dgm:spPr/>
    </dgm:pt>
    <dgm:pt modelId="{3E3500CB-3CE2-4A6F-BBDA-E13FC885EA4B}" type="pres">
      <dgm:prSet presAssocID="{E5BF3CDA-C9BD-4106-BC49-D9336B96C0E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98B46E0B-4472-4EE4-B8EB-081BAE5A797E}" type="pres">
      <dgm:prSet presAssocID="{A5EC3E88-1568-4CF5-BE3E-86081F3892F1}" presName="hierRoot2" presStyleCnt="0"/>
      <dgm:spPr/>
    </dgm:pt>
    <dgm:pt modelId="{AA7733C9-0D77-467F-BD5D-63432DE6381C}" type="pres">
      <dgm:prSet presAssocID="{A5EC3E88-1568-4CF5-BE3E-86081F3892F1}" presName="composite2" presStyleCnt="0"/>
      <dgm:spPr/>
    </dgm:pt>
    <dgm:pt modelId="{D14D50EC-9CC7-4B0B-9CE7-24F596F70087}" type="pres">
      <dgm:prSet presAssocID="{A5EC3E88-1568-4CF5-BE3E-86081F3892F1}" presName="background2" presStyleLbl="node2" presStyleIdx="1" presStyleCnt="2"/>
      <dgm:spPr/>
    </dgm:pt>
    <dgm:pt modelId="{B3C9D95A-1084-4654-88A7-4D3850BDD42A}" type="pres">
      <dgm:prSet presAssocID="{A5EC3E88-1568-4CF5-BE3E-86081F3892F1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6C74C1-E02D-4CE0-973F-7576097FB47A}" type="pres">
      <dgm:prSet presAssocID="{A5EC3E88-1568-4CF5-BE3E-86081F3892F1}" presName="hierChild3" presStyleCnt="0"/>
      <dgm:spPr/>
    </dgm:pt>
    <dgm:pt modelId="{C1A7B392-450D-4701-A98E-859C64153D91}" type="pres">
      <dgm:prSet presAssocID="{6C546D34-D39C-441F-8626-0D7825FB0964}" presName="Name17" presStyleLbl="parChTrans1D3" presStyleIdx="2" presStyleCnt="3"/>
      <dgm:spPr/>
      <dgm:t>
        <a:bodyPr/>
        <a:lstStyle/>
        <a:p>
          <a:endParaRPr lang="ru-RU"/>
        </a:p>
      </dgm:t>
    </dgm:pt>
    <dgm:pt modelId="{978B7FE0-2079-4367-9813-E848BC765172}" type="pres">
      <dgm:prSet presAssocID="{2F3C99C8-0007-4D9F-BA95-9A031E166B5E}" presName="hierRoot3" presStyleCnt="0"/>
      <dgm:spPr/>
    </dgm:pt>
    <dgm:pt modelId="{BF0E3A3C-6E2C-45A3-BF99-30DB2E59F359}" type="pres">
      <dgm:prSet presAssocID="{2F3C99C8-0007-4D9F-BA95-9A031E166B5E}" presName="composite3" presStyleCnt="0"/>
      <dgm:spPr/>
    </dgm:pt>
    <dgm:pt modelId="{4CAF18FA-1C08-4AA9-AAF6-2A120AA6B329}" type="pres">
      <dgm:prSet presAssocID="{2F3C99C8-0007-4D9F-BA95-9A031E166B5E}" presName="background3" presStyleLbl="node3" presStyleIdx="2" presStyleCnt="3"/>
      <dgm:spPr/>
    </dgm:pt>
    <dgm:pt modelId="{BA2ECE96-C496-4A13-A18B-DA09D3666832}" type="pres">
      <dgm:prSet presAssocID="{2F3C99C8-0007-4D9F-BA95-9A031E166B5E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144979-967D-48B2-88FB-079A4E768F49}" type="pres">
      <dgm:prSet presAssocID="{2F3C99C8-0007-4D9F-BA95-9A031E166B5E}" presName="hierChild4" presStyleCnt="0"/>
      <dgm:spPr/>
    </dgm:pt>
  </dgm:ptLst>
  <dgm:cxnLst>
    <dgm:cxn modelId="{B3B8A052-C00F-46A4-8127-2CBAFBDD5298}" srcId="{1AF89DAE-4B3E-4524-9FE2-D0D05D3C2E6E}" destId="{A5EC3E88-1568-4CF5-BE3E-86081F3892F1}" srcOrd="1" destOrd="0" parTransId="{E5BF3CDA-C9BD-4106-BC49-D9336B96C0E8}" sibTransId="{FDAF7D52-CB1D-4603-811A-33EE686DF8C4}"/>
    <dgm:cxn modelId="{0E872DC0-BCCD-44FF-B1E4-C936FEBBD25F}" type="presOf" srcId="{F0FFC960-39C7-40F1-AA04-ED6947A68869}" destId="{4307075C-4ABC-42CD-93CC-5D278B05675B}" srcOrd="0" destOrd="0" presId="urn:microsoft.com/office/officeart/2005/8/layout/hierarchy1"/>
    <dgm:cxn modelId="{9107E83E-E136-4710-816C-FB9C2B6AB443}" type="presOf" srcId="{670DD70D-6AAA-497C-A1E0-C6A456C76F74}" destId="{F365CD26-C558-46E3-A4EC-1B5A0C5FEC4D}" srcOrd="0" destOrd="0" presId="urn:microsoft.com/office/officeart/2005/8/layout/hierarchy1"/>
    <dgm:cxn modelId="{AAEE5199-171A-42A5-9A59-970BE8EF2805}" type="presOf" srcId="{6C546D34-D39C-441F-8626-0D7825FB0964}" destId="{C1A7B392-450D-4701-A98E-859C64153D91}" srcOrd="0" destOrd="0" presId="urn:microsoft.com/office/officeart/2005/8/layout/hierarchy1"/>
    <dgm:cxn modelId="{99E23FF9-CD50-47B4-AB41-FBEBE917F96A}" srcId="{F0FFC960-39C7-40F1-AA04-ED6947A68869}" destId="{08B949F7-07E7-4FA9-B94F-B92EA15998F2}" srcOrd="0" destOrd="0" parTransId="{670DD70D-6AAA-497C-A1E0-C6A456C76F74}" sibTransId="{FE6F1CDB-C1D0-4948-895C-0C3C4BB6CC9C}"/>
    <dgm:cxn modelId="{27288D1B-B540-4774-B843-F92D61D1FC66}" srcId="{18EAF6ED-7AAF-45A6-9BE0-D83FFB20E45E}" destId="{1AF89DAE-4B3E-4524-9FE2-D0D05D3C2E6E}" srcOrd="0" destOrd="0" parTransId="{B486FC04-9166-4599-9399-DADA05295CD6}" sibTransId="{69DA025A-92AE-4F43-9369-DD7AF8BFCDEB}"/>
    <dgm:cxn modelId="{759AC4FD-1A80-4A7A-A682-E92AA1E16ACB}" type="presOf" srcId="{A5EC3E88-1568-4CF5-BE3E-86081F3892F1}" destId="{B3C9D95A-1084-4654-88A7-4D3850BDD42A}" srcOrd="0" destOrd="0" presId="urn:microsoft.com/office/officeart/2005/8/layout/hierarchy1"/>
    <dgm:cxn modelId="{92E8190C-B92F-4DFD-B988-1C146AFCFDD0}" type="presOf" srcId="{08B949F7-07E7-4FA9-B94F-B92EA15998F2}" destId="{7886E686-188A-44D5-99BF-681C97297F74}" srcOrd="0" destOrd="0" presId="urn:microsoft.com/office/officeart/2005/8/layout/hierarchy1"/>
    <dgm:cxn modelId="{0F1A0979-FC93-4F23-99F7-113454975266}" type="presOf" srcId="{18EAF6ED-7AAF-45A6-9BE0-D83FFB20E45E}" destId="{4867D326-1856-4B55-8EA0-0A041B7E27B1}" srcOrd="0" destOrd="0" presId="urn:microsoft.com/office/officeart/2005/8/layout/hierarchy1"/>
    <dgm:cxn modelId="{17C2AD7D-DCDF-4DF6-9D52-EBEC470C154E}" srcId="{1AF89DAE-4B3E-4524-9FE2-D0D05D3C2E6E}" destId="{F0FFC960-39C7-40F1-AA04-ED6947A68869}" srcOrd="0" destOrd="0" parTransId="{0C684E07-3A15-4819-83AA-CEE20084DDDC}" sibTransId="{E897876A-1251-4E08-89CF-8389BFF144B5}"/>
    <dgm:cxn modelId="{4CC9F68E-54F8-45EF-B6D1-0E626871BAD9}" type="presOf" srcId="{2F3C99C8-0007-4D9F-BA95-9A031E166B5E}" destId="{BA2ECE96-C496-4A13-A18B-DA09D3666832}" srcOrd="0" destOrd="0" presId="urn:microsoft.com/office/officeart/2005/8/layout/hierarchy1"/>
    <dgm:cxn modelId="{D588E551-D38F-467C-9A99-285148549880}" type="presOf" srcId="{1AF89DAE-4B3E-4524-9FE2-D0D05D3C2E6E}" destId="{5B41A53C-D291-4CC5-A80C-45BC5A1D16B4}" srcOrd="0" destOrd="0" presId="urn:microsoft.com/office/officeart/2005/8/layout/hierarchy1"/>
    <dgm:cxn modelId="{C536A25D-7540-4C66-8486-E91803C3564E}" srcId="{F0FFC960-39C7-40F1-AA04-ED6947A68869}" destId="{665BCD1B-80BA-4DD8-97CA-BAEB53DD8A76}" srcOrd="1" destOrd="0" parTransId="{EBA59AFA-6548-4A85-8DBA-5A1DEC9375CB}" sibTransId="{E227157C-9B4C-423D-8002-F4F4AA17E177}"/>
    <dgm:cxn modelId="{801D93C8-EBE9-405C-9140-6A939CE305E8}" type="presOf" srcId="{0C684E07-3A15-4819-83AA-CEE20084DDDC}" destId="{286302DE-6C79-4F29-90CF-D49838D3B4A4}" srcOrd="0" destOrd="0" presId="urn:microsoft.com/office/officeart/2005/8/layout/hierarchy1"/>
    <dgm:cxn modelId="{40DC0BF2-0BCB-433D-BD4E-E9E16FF23A43}" type="presOf" srcId="{665BCD1B-80BA-4DD8-97CA-BAEB53DD8A76}" destId="{61C62EB1-7051-4B31-8537-A13309DF5621}" srcOrd="0" destOrd="0" presId="urn:microsoft.com/office/officeart/2005/8/layout/hierarchy1"/>
    <dgm:cxn modelId="{57CECDC4-3719-4BE2-A41E-D2640A589512}" type="presOf" srcId="{E5BF3CDA-C9BD-4106-BC49-D9336B96C0E8}" destId="{3E3500CB-3CE2-4A6F-BBDA-E13FC885EA4B}" srcOrd="0" destOrd="0" presId="urn:microsoft.com/office/officeart/2005/8/layout/hierarchy1"/>
    <dgm:cxn modelId="{ED4A9774-2703-4293-A653-69F7247BBEEA}" type="presOf" srcId="{EBA59AFA-6548-4A85-8DBA-5A1DEC9375CB}" destId="{61FF6D90-1F73-492F-A16D-58CBB1E32EB4}" srcOrd="0" destOrd="0" presId="urn:microsoft.com/office/officeart/2005/8/layout/hierarchy1"/>
    <dgm:cxn modelId="{620CDFA3-9D07-450E-945E-2C0FE703C6E0}" srcId="{A5EC3E88-1568-4CF5-BE3E-86081F3892F1}" destId="{2F3C99C8-0007-4D9F-BA95-9A031E166B5E}" srcOrd="0" destOrd="0" parTransId="{6C546D34-D39C-441F-8626-0D7825FB0964}" sibTransId="{04482625-A2C4-4E13-84DE-7086356D932C}"/>
    <dgm:cxn modelId="{B4C5C6E2-412C-4E89-AEAD-E50768FD74B4}" type="presParOf" srcId="{4867D326-1856-4B55-8EA0-0A041B7E27B1}" destId="{16B10A86-91F0-4446-B97F-4BFE2802A98C}" srcOrd="0" destOrd="0" presId="urn:microsoft.com/office/officeart/2005/8/layout/hierarchy1"/>
    <dgm:cxn modelId="{3258D1A0-81C3-4399-ABFE-7A154AD56EC7}" type="presParOf" srcId="{16B10A86-91F0-4446-B97F-4BFE2802A98C}" destId="{3583732B-A96B-4B30-B7DC-AFA565D5B12D}" srcOrd="0" destOrd="0" presId="urn:microsoft.com/office/officeart/2005/8/layout/hierarchy1"/>
    <dgm:cxn modelId="{C400548A-369D-482B-9E6E-5C3FA611CD6A}" type="presParOf" srcId="{3583732B-A96B-4B30-B7DC-AFA565D5B12D}" destId="{82947FBA-BC01-4638-AE7A-D9F936F0CE2C}" srcOrd="0" destOrd="0" presId="urn:microsoft.com/office/officeart/2005/8/layout/hierarchy1"/>
    <dgm:cxn modelId="{AFB9CC27-7EE8-4312-B120-8154E5005AD7}" type="presParOf" srcId="{3583732B-A96B-4B30-B7DC-AFA565D5B12D}" destId="{5B41A53C-D291-4CC5-A80C-45BC5A1D16B4}" srcOrd="1" destOrd="0" presId="urn:microsoft.com/office/officeart/2005/8/layout/hierarchy1"/>
    <dgm:cxn modelId="{453DBB1A-4433-4BB8-8445-D82EEDA04539}" type="presParOf" srcId="{16B10A86-91F0-4446-B97F-4BFE2802A98C}" destId="{B436D0B9-5309-4FAB-87D7-B4ACE50FB64D}" srcOrd="1" destOrd="0" presId="urn:microsoft.com/office/officeart/2005/8/layout/hierarchy1"/>
    <dgm:cxn modelId="{3B7B9F52-17F3-44BB-A1E1-41210654F9D3}" type="presParOf" srcId="{B436D0B9-5309-4FAB-87D7-B4ACE50FB64D}" destId="{286302DE-6C79-4F29-90CF-D49838D3B4A4}" srcOrd="0" destOrd="0" presId="urn:microsoft.com/office/officeart/2005/8/layout/hierarchy1"/>
    <dgm:cxn modelId="{A5A7472E-66FD-43B2-AC42-0A9D31EA623F}" type="presParOf" srcId="{B436D0B9-5309-4FAB-87D7-B4ACE50FB64D}" destId="{000E043F-0D0E-4C38-825C-D6B16B5A5730}" srcOrd="1" destOrd="0" presId="urn:microsoft.com/office/officeart/2005/8/layout/hierarchy1"/>
    <dgm:cxn modelId="{07C7C838-3DC8-4888-8F5F-2F7315074DB8}" type="presParOf" srcId="{000E043F-0D0E-4C38-825C-D6B16B5A5730}" destId="{2078AFC7-2CEB-4EBD-82E8-6809C56FD239}" srcOrd="0" destOrd="0" presId="urn:microsoft.com/office/officeart/2005/8/layout/hierarchy1"/>
    <dgm:cxn modelId="{794C3478-186B-404E-B18C-280F9D80276B}" type="presParOf" srcId="{2078AFC7-2CEB-4EBD-82E8-6809C56FD239}" destId="{ADE1188D-796B-4685-87D9-DF8C6B2EE34B}" srcOrd="0" destOrd="0" presId="urn:microsoft.com/office/officeart/2005/8/layout/hierarchy1"/>
    <dgm:cxn modelId="{F51FB740-AC7E-40B6-A32C-9E5B1869D144}" type="presParOf" srcId="{2078AFC7-2CEB-4EBD-82E8-6809C56FD239}" destId="{4307075C-4ABC-42CD-93CC-5D278B05675B}" srcOrd="1" destOrd="0" presId="urn:microsoft.com/office/officeart/2005/8/layout/hierarchy1"/>
    <dgm:cxn modelId="{D4B88538-5564-4441-BEFF-278C63ACFBFC}" type="presParOf" srcId="{000E043F-0D0E-4C38-825C-D6B16B5A5730}" destId="{1AD58A73-35F4-43DB-925A-236C7BBA2141}" srcOrd="1" destOrd="0" presId="urn:microsoft.com/office/officeart/2005/8/layout/hierarchy1"/>
    <dgm:cxn modelId="{6A1147BC-3E72-40B5-9FA9-F1BF5191BF7F}" type="presParOf" srcId="{1AD58A73-35F4-43DB-925A-236C7BBA2141}" destId="{F365CD26-C558-46E3-A4EC-1B5A0C5FEC4D}" srcOrd="0" destOrd="0" presId="urn:microsoft.com/office/officeart/2005/8/layout/hierarchy1"/>
    <dgm:cxn modelId="{5CE3FA1E-5171-4D6F-A0C6-163EF0D81193}" type="presParOf" srcId="{1AD58A73-35F4-43DB-925A-236C7BBA2141}" destId="{9B0917E3-16EE-4E9A-BEFD-63DF56B246E3}" srcOrd="1" destOrd="0" presId="urn:microsoft.com/office/officeart/2005/8/layout/hierarchy1"/>
    <dgm:cxn modelId="{5E108704-F7ED-41D0-88A1-5AB33601B9B5}" type="presParOf" srcId="{9B0917E3-16EE-4E9A-BEFD-63DF56B246E3}" destId="{936BD27E-5243-4658-A3A3-50FB3EF86CFB}" srcOrd="0" destOrd="0" presId="urn:microsoft.com/office/officeart/2005/8/layout/hierarchy1"/>
    <dgm:cxn modelId="{B1740646-86E6-4F40-838D-A8C6A79A601E}" type="presParOf" srcId="{936BD27E-5243-4658-A3A3-50FB3EF86CFB}" destId="{035C65BE-C622-4E0A-A8A2-3381CAE06B10}" srcOrd="0" destOrd="0" presId="urn:microsoft.com/office/officeart/2005/8/layout/hierarchy1"/>
    <dgm:cxn modelId="{D27B76B6-AC45-4F94-8CDA-E830E1BBF3AC}" type="presParOf" srcId="{936BD27E-5243-4658-A3A3-50FB3EF86CFB}" destId="{7886E686-188A-44D5-99BF-681C97297F74}" srcOrd="1" destOrd="0" presId="urn:microsoft.com/office/officeart/2005/8/layout/hierarchy1"/>
    <dgm:cxn modelId="{CEB4B15F-00F9-48FA-A359-97FC2A95C9C9}" type="presParOf" srcId="{9B0917E3-16EE-4E9A-BEFD-63DF56B246E3}" destId="{E7FB6CC3-99DB-4D55-8FCC-A882E35D356C}" srcOrd="1" destOrd="0" presId="urn:microsoft.com/office/officeart/2005/8/layout/hierarchy1"/>
    <dgm:cxn modelId="{80BCC9E7-E506-464A-BCCE-42EA24A19FA1}" type="presParOf" srcId="{1AD58A73-35F4-43DB-925A-236C7BBA2141}" destId="{61FF6D90-1F73-492F-A16D-58CBB1E32EB4}" srcOrd="2" destOrd="0" presId="urn:microsoft.com/office/officeart/2005/8/layout/hierarchy1"/>
    <dgm:cxn modelId="{965312BD-E61F-471D-88CC-7BBE972B8641}" type="presParOf" srcId="{1AD58A73-35F4-43DB-925A-236C7BBA2141}" destId="{F8A5DB8D-9531-4ECE-8B6D-2D181B624E18}" srcOrd="3" destOrd="0" presId="urn:microsoft.com/office/officeart/2005/8/layout/hierarchy1"/>
    <dgm:cxn modelId="{7EBA2372-0092-498F-B669-1AE7A33131A0}" type="presParOf" srcId="{F8A5DB8D-9531-4ECE-8B6D-2D181B624E18}" destId="{D284038D-EECB-47C7-91D8-5111905753F5}" srcOrd="0" destOrd="0" presId="urn:microsoft.com/office/officeart/2005/8/layout/hierarchy1"/>
    <dgm:cxn modelId="{1ECCDC9B-E1E4-4D8D-A8AD-B9775E8A4713}" type="presParOf" srcId="{D284038D-EECB-47C7-91D8-5111905753F5}" destId="{D81816D9-D61D-4862-9B8F-C3FB9CE09FC4}" srcOrd="0" destOrd="0" presId="urn:microsoft.com/office/officeart/2005/8/layout/hierarchy1"/>
    <dgm:cxn modelId="{00E31370-787E-44E3-B3E4-CB05632F6170}" type="presParOf" srcId="{D284038D-EECB-47C7-91D8-5111905753F5}" destId="{61C62EB1-7051-4B31-8537-A13309DF5621}" srcOrd="1" destOrd="0" presId="urn:microsoft.com/office/officeart/2005/8/layout/hierarchy1"/>
    <dgm:cxn modelId="{54B8D055-6698-4F9C-989C-B3A9DBA63921}" type="presParOf" srcId="{F8A5DB8D-9531-4ECE-8B6D-2D181B624E18}" destId="{701D8685-D767-4FCF-8852-4272DCD39A9E}" srcOrd="1" destOrd="0" presId="urn:microsoft.com/office/officeart/2005/8/layout/hierarchy1"/>
    <dgm:cxn modelId="{4AFAD7D9-E4ED-4658-B653-FFABECB1F7D6}" type="presParOf" srcId="{B436D0B9-5309-4FAB-87D7-B4ACE50FB64D}" destId="{3E3500CB-3CE2-4A6F-BBDA-E13FC885EA4B}" srcOrd="2" destOrd="0" presId="urn:microsoft.com/office/officeart/2005/8/layout/hierarchy1"/>
    <dgm:cxn modelId="{BFC68C72-9898-4D0D-84F0-14B34EC09E70}" type="presParOf" srcId="{B436D0B9-5309-4FAB-87D7-B4ACE50FB64D}" destId="{98B46E0B-4472-4EE4-B8EB-081BAE5A797E}" srcOrd="3" destOrd="0" presId="urn:microsoft.com/office/officeart/2005/8/layout/hierarchy1"/>
    <dgm:cxn modelId="{383DBD08-AEA6-498F-A230-5FABEAA164D1}" type="presParOf" srcId="{98B46E0B-4472-4EE4-B8EB-081BAE5A797E}" destId="{AA7733C9-0D77-467F-BD5D-63432DE6381C}" srcOrd="0" destOrd="0" presId="urn:microsoft.com/office/officeart/2005/8/layout/hierarchy1"/>
    <dgm:cxn modelId="{248256D5-3548-439B-B687-5E9710F8B4AE}" type="presParOf" srcId="{AA7733C9-0D77-467F-BD5D-63432DE6381C}" destId="{D14D50EC-9CC7-4B0B-9CE7-24F596F70087}" srcOrd="0" destOrd="0" presId="urn:microsoft.com/office/officeart/2005/8/layout/hierarchy1"/>
    <dgm:cxn modelId="{920764E7-3347-4F16-855F-7893467C2CF6}" type="presParOf" srcId="{AA7733C9-0D77-467F-BD5D-63432DE6381C}" destId="{B3C9D95A-1084-4654-88A7-4D3850BDD42A}" srcOrd="1" destOrd="0" presId="urn:microsoft.com/office/officeart/2005/8/layout/hierarchy1"/>
    <dgm:cxn modelId="{9F46E14E-7620-4827-9FFC-0374183C5E01}" type="presParOf" srcId="{98B46E0B-4472-4EE4-B8EB-081BAE5A797E}" destId="{426C74C1-E02D-4CE0-973F-7576097FB47A}" srcOrd="1" destOrd="0" presId="urn:microsoft.com/office/officeart/2005/8/layout/hierarchy1"/>
    <dgm:cxn modelId="{159087FD-23A4-4B9F-9FE1-A2AC2CABC948}" type="presParOf" srcId="{426C74C1-E02D-4CE0-973F-7576097FB47A}" destId="{C1A7B392-450D-4701-A98E-859C64153D91}" srcOrd="0" destOrd="0" presId="urn:microsoft.com/office/officeart/2005/8/layout/hierarchy1"/>
    <dgm:cxn modelId="{D1BE7853-0DB6-48DB-9E67-0321E7EB291A}" type="presParOf" srcId="{426C74C1-E02D-4CE0-973F-7576097FB47A}" destId="{978B7FE0-2079-4367-9813-E848BC765172}" srcOrd="1" destOrd="0" presId="urn:microsoft.com/office/officeart/2005/8/layout/hierarchy1"/>
    <dgm:cxn modelId="{86C6898B-7F79-4DD3-9A3F-BB51A0473604}" type="presParOf" srcId="{978B7FE0-2079-4367-9813-E848BC765172}" destId="{BF0E3A3C-6E2C-45A3-BF99-30DB2E59F359}" srcOrd="0" destOrd="0" presId="urn:microsoft.com/office/officeart/2005/8/layout/hierarchy1"/>
    <dgm:cxn modelId="{CE1B495E-0732-4473-AC2E-038AD6A11093}" type="presParOf" srcId="{BF0E3A3C-6E2C-45A3-BF99-30DB2E59F359}" destId="{4CAF18FA-1C08-4AA9-AAF6-2A120AA6B329}" srcOrd="0" destOrd="0" presId="urn:microsoft.com/office/officeart/2005/8/layout/hierarchy1"/>
    <dgm:cxn modelId="{25C6B434-D708-4AFF-8B07-C561D5422DBA}" type="presParOf" srcId="{BF0E3A3C-6E2C-45A3-BF99-30DB2E59F359}" destId="{BA2ECE96-C496-4A13-A18B-DA09D3666832}" srcOrd="1" destOrd="0" presId="urn:microsoft.com/office/officeart/2005/8/layout/hierarchy1"/>
    <dgm:cxn modelId="{B064D4BC-7AE6-47FB-880F-B0CD0AEB3F84}" type="presParOf" srcId="{978B7FE0-2079-4367-9813-E848BC765172}" destId="{E1144979-967D-48B2-88FB-079A4E768F4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A7B392-450D-4701-A98E-859C64153D91}">
      <dsp:nvSpPr>
        <dsp:cNvPr id="0" name=""/>
        <dsp:cNvSpPr/>
      </dsp:nvSpPr>
      <dsp:spPr>
        <a:xfrm>
          <a:off x="6970110" y="3775392"/>
          <a:ext cx="91440" cy="6929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2978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3500CB-3CE2-4A6F-BBDA-E13FC885EA4B}">
      <dsp:nvSpPr>
        <dsp:cNvPr id="0" name=""/>
        <dsp:cNvSpPr/>
      </dsp:nvSpPr>
      <dsp:spPr>
        <a:xfrm>
          <a:off x="4731504" y="1569377"/>
          <a:ext cx="2284325" cy="692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2244"/>
              </a:lnTo>
              <a:lnTo>
                <a:pt x="2284325" y="472244"/>
              </a:lnTo>
              <a:lnTo>
                <a:pt x="2284325" y="692978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FF6D90-1F73-492F-A16D-58CBB1E32EB4}">
      <dsp:nvSpPr>
        <dsp:cNvPr id="0" name=""/>
        <dsp:cNvSpPr/>
      </dsp:nvSpPr>
      <dsp:spPr>
        <a:xfrm>
          <a:off x="2647483" y="3775392"/>
          <a:ext cx="1456115" cy="692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2244"/>
              </a:lnTo>
              <a:lnTo>
                <a:pt x="1456115" y="472244"/>
              </a:lnTo>
              <a:lnTo>
                <a:pt x="1456115" y="692978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65CD26-C558-46E3-A4EC-1B5A0C5FEC4D}">
      <dsp:nvSpPr>
        <dsp:cNvPr id="0" name=""/>
        <dsp:cNvSpPr/>
      </dsp:nvSpPr>
      <dsp:spPr>
        <a:xfrm>
          <a:off x="1191367" y="3775392"/>
          <a:ext cx="1456115" cy="692978"/>
        </a:xfrm>
        <a:custGeom>
          <a:avLst/>
          <a:gdLst/>
          <a:ahLst/>
          <a:cxnLst/>
          <a:rect l="0" t="0" r="0" b="0"/>
          <a:pathLst>
            <a:path>
              <a:moveTo>
                <a:pt x="1456115" y="0"/>
              </a:moveTo>
              <a:lnTo>
                <a:pt x="1456115" y="472244"/>
              </a:lnTo>
              <a:lnTo>
                <a:pt x="0" y="472244"/>
              </a:lnTo>
              <a:lnTo>
                <a:pt x="0" y="692978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6302DE-6C79-4F29-90CF-D49838D3B4A4}">
      <dsp:nvSpPr>
        <dsp:cNvPr id="0" name=""/>
        <dsp:cNvSpPr/>
      </dsp:nvSpPr>
      <dsp:spPr>
        <a:xfrm>
          <a:off x="2647483" y="1569377"/>
          <a:ext cx="2084021" cy="692978"/>
        </a:xfrm>
        <a:custGeom>
          <a:avLst/>
          <a:gdLst/>
          <a:ahLst/>
          <a:cxnLst/>
          <a:rect l="0" t="0" r="0" b="0"/>
          <a:pathLst>
            <a:path>
              <a:moveTo>
                <a:pt x="2084021" y="0"/>
              </a:moveTo>
              <a:lnTo>
                <a:pt x="2084021" y="472244"/>
              </a:lnTo>
              <a:lnTo>
                <a:pt x="0" y="472244"/>
              </a:lnTo>
              <a:lnTo>
                <a:pt x="0" y="692978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947FBA-BC01-4638-AE7A-D9F936F0CE2C}">
      <dsp:nvSpPr>
        <dsp:cNvPr id="0" name=""/>
        <dsp:cNvSpPr/>
      </dsp:nvSpPr>
      <dsp:spPr>
        <a:xfrm>
          <a:off x="3540136" y="56340"/>
          <a:ext cx="2382734" cy="151303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41A53C-D291-4CC5-A80C-45BC5A1D16B4}">
      <dsp:nvSpPr>
        <dsp:cNvPr id="0" name=""/>
        <dsp:cNvSpPr/>
      </dsp:nvSpPr>
      <dsp:spPr>
        <a:xfrm>
          <a:off x="3804885" y="307851"/>
          <a:ext cx="2382734" cy="15130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 smtClean="0">
              <a:solidFill>
                <a:srgbClr val="C00000"/>
              </a:solidFill>
            </a:rPr>
            <a:t>Этапы</a:t>
          </a:r>
          <a:endParaRPr lang="ru-RU" sz="5400" kern="1200" dirty="0">
            <a:solidFill>
              <a:srgbClr val="C00000"/>
            </a:solidFill>
          </a:endParaRPr>
        </a:p>
      </dsp:txBody>
      <dsp:txXfrm>
        <a:off x="3849200" y="352166"/>
        <a:ext cx="2294104" cy="1424406"/>
      </dsp:txXfrm>
    </dsp:sp>
    <dsp:sp modelId="{ADE1188D-796B-4685-87D9-DF8C6B2EE34B}">
      <dsp:nvSpPr>
        <dsp:cNvPr id="0" name=""/>
        <dsp:cNvSpPr/>
      </dsp:nvSpPr>
      <dsp:spPr>
        <a:xfrm>
          <a:off x="1255811" y="2262355"/>
          <a:ext cx="2783344" cy="151303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07075C-4ABC-42CD-93CC-5D278B05675B}">
      <dsp:nvSpPr>
        <dsp:cNvPr id="0" name=""/>
        <dsp:cNvSpPr/>
      </dsp:nvSpPr>
      <dsp:spPr>
        <a:xfrm>
          <a:off x="1520559" y="2513866"/>
          <a:ext cx="2783344" cy="15130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2"/>
              </a:solidFill>
            </a:rPr>
            <a:t>1.</a:t>
          </a:r>
          <a:r>
            <a:rPr lang="ru-RU" sz="2000" kern="1200" dirty="0" smtClean="0"/>
            <a:t> </a:t>
          </a:r>
          <a:r>
            <a:rPr lang="ru-RU" sz="2000" b="1" kern="1200" dirty="0" smtClean="0">
              <a:solidFill>
                <a:schemeClr val="accent2"/>
              </a:solidFill>
            </a:rPr>
            <a:t>Подготовительный процесс.</a:t>
          </a:r>
          <a:endParaRPr lang="ru-RU" sz="2000" b="1" kern="1200" dirty="0">
            <a:solidFill>
              <a:schemeClr val="accent2"/>
            </a:solidFill>
          </a:endParaRPr>
        </a:p>
      </dsp:txBody>
      <dsp:txXfrm>
        <a:off x="1564874" y="2558181"/>
        <a:ext cx="2694714" cy="1424406"/>
      </dsp:txXfrm>
    </dsp:sp>
    <dsp:sp modelId="{035C65BE-C622-4E0A-A8A2-3381CAE06B10}">
      <dsp:nvSpPr>
        <dsp:cNvPr id="0" name=""/>
        <dsp:cNvSpPr/>
      </dsp:nvSpPr>
      <dsp:spPr>
        <a:xfrm>
          <a:off x="0" y="4468371"/>
          <a:ext cx="2382734" cy="151303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86E686-188A-44D5-99BF-681C97297F74}">
      <dsp:nvSpPr>
        <dsp:cNvPr id="0" name=""/>
        <dsp:cNvSpPr/>
      </dsp:nvSpPr>
      <dsp:spPr>
        <a:xfrm>
          <a:off x="264748" y="4719881"/>
          <a:ext cx="2382734" cy="15130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2"/>
              </a:solidFill>
            </a:rPr>
            <a:t>Изучение литературы, материалов в сети Интернет.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2"/>
              </a:solidFill>
            </a:rPr>
            <a:t>Выбор лука и выбор условий.</a:t>
          </a:r>
          <a:endParaRPr lang="ru-RU" sz="1800" b="1" kern="1200" dirty="0">
            <a:solidFill>
              <a:schemeClr val="accent2"/>
            </a:solidFill>
          </a:endParaRPr>
        </a:p>
      </dsp:txBody>
      <dsp:txXfrm>
        <a:off x="309063" y="4764196"/>
        <a:ext cx="2294104" cy="1424406"/>
      </dsp:txXfrm>
    </dsp:sp>
    <dsp:sp modelId="{D81816D9-D61D-4862-9B8F-C3FB9CE09FC4}">
      <dsp:nvSpPr>
        <dsp:cNvPr id="0" name=""/>
        <dsp:cNvSpPr/>
      </dsp:nvSpPr>
      <dsp:spPr>
        <a:xfrm>
          <a:off x="2912231" y="4468371"/>
          <a:ext cx="2382734" cy="151303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C62EB1-7051-4B31-8537-A13309DF5621}">
      <dsp:nvSpPr>
        <dsp:cNvPr id="0" name=""/>
        <dsp:cNvSpPr/>
      </dsp:nvSpPr>
      <dsp:spPr>
        <a:xfrm>
          <a:off x="3176979" y="4719881"/>
          <a:ext cx="2382734" cy="15130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2"/>
              </a:solidFill>
            </a:rPr>
            <a:t> Наблюдение за луком, ведение дневника наблюдений и </a:t>
          </a:r>
          <a:r>
            <a:rPr lang="ru-RU" sz="2000" b="1" kern="1200" dirty="0" err="1" smtClean="0">
              <a:solidFill>
                <a:schemeClr val="accent2"/>
              </a:solidFill>
            </a:rPr>
            <a:t>фотофиксация</a:t>
          </a:r>
          <a:r>
            <a:rPr lang="ru-RU" sz="2000" b="1" kern="1200" dirty="0" smtClean="0">
              <a:solidFill>
                <a:schemeClr val="accent2"/>
              </a:solidFill>
            </a:rPr>
            <a:t>.</a:t>
          </a:r>
          <a:endParaRPr lang="ru-RU" sz="2000" b="1" kern="1200" dirty="0">
            <a:solidFill>
              <a:schemeClr val="accent2"/>
            </a:solidFill>
          </a:endParaRPr>
        </a:p>
      </dsp:txBody>
      <dsp:txXfrm>
        <a:off x="3221294" y="4764196"/>
        <a:ext cx="2294104" cy="1424406"/>
      </dsp:txXfrm>
    </dsp:sp>
    <dsp:sp modelId="{D14D50EC-9CC7-4B0B-9CE7-24F596F70087}">
      <dsp:nvSpPr>
        <dsp:cNvPr id="0" name=""/>
        <dsp:cNvSpPr/>
      </dsp:nvSpPr>
      <dsp:spPr>
        <a:xfrm>
          <a:off x="5824462" y="2262355"/>
          <a:ext cx="2382734" cy="151303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C9D95A-1084-4654-88A7-4D3850BDD42A}">
      <dsp:nvSpPr>
        <dsp:cNvPr id="0" name=""/>
        <dsp:cNvSpPr/>
      </dsp:nvSpPr>
      <dsp:spPr>
        <a:xfrm>
          <a:off x="6089211" y="2513866"/>
          <a:ext cx="2382734" cy="15130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2"/>
              </a:solidFill>
            </a:rPr>
            <a:t>2. Выводы.</a:t>
          </a:r>
          <a:endParaRPr lang="ru-RU" sz="2000" b="1" kern="1200" dirty="0">
            <a:solidFill>
              <a:schemeClr val="accent2"/>
            </a:solidFill>
          </a:endParaRPr>
        </a:p>
      </dsp:txBody>
      <dsp:txXfrm>
        <a:off x="6133526" y="2558181"/>
        <a:ext cx="2294104" cy="1424406"/>
      </dsp:txXfrm>
    </dsp:sp>
    <dsp:sp modelId="{4CAF18FA-1C08-4AA9-AAF6-2A120AA6B329}">
      <dsp:nvSpPr>
        <dsp:cNvPr id="0" name=""/>
        <dsp:cNvSpPr/>
      </dsp:nvSpPr>
      <dsp:spPr>
        <a:xfrm>
          <a:off x="5824462" y="4468371"/>
          <a:ext cx="2382734" cy="151303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2ECE96-C496-4A13-A18B-DA09D3666832}">
      <dsp:nvSpPr>
        <dsp:cNvPr id="0" name=""/>
        <dsp:cNvSpPr/>
      </dsp:nvSpPr>
      <dsp:spPr>
        <a:xfrm>
          <a:off x="6089211" y="4719881"/>
          <a:ext cx="2382734" cy="15130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2"/>
              </a:solidFill>
            </a:rPr>
            <a:t> Полезность зеленого лука. Приятного аппетита.</a:t>
          </a:r>
          <a:endParaRPr lang="ru-RU" sz="2000" b="1" kern="1200" dirty="0">
            <a:solidFill>
              <a:schemeClr val="accent2"/>
            </a:solidFill>
          </a:endParaRPr>
        </a:p>
      </dsp:txBody>
      <dsp:txXfrm>
        <a:off x="6133526" y="4764196"/>
        <a:ext cx="2294104" cy="14244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3E8EB-1BAB-47C9-AC07-5F883C15BD49}" type="datetimeFigureOut">
              <a:rPr lang="ru-RU" smtClean="0"/>
              <a:t>24.05.2015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2ACD1-29BA-407C-8F9B-AF3BC00A44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3E8EB-1BAB-47C9-AC07-5F883C15BD49}" type="datetimeFigureOut">
              <a:rPr lang="ru-RU" smtClean="0"/>
              <a:t>24.05.2015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2ACD1-29BA-407C-8F9B-AF3BC00A44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3E8EB-1BAB-47C9-AC07-5F883C15BD49}" type="datetimeFigureOut">
              <a:rPr lang="ru-RU" smtClean="0"/>
              <a:t>24.05.2015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2ACD1-29BA-407C-8F9B-AF3BC00A44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3E8EB-1BAB-47C9-AC07-5F883C15BD49}" type="datetimeFigureOut">
              <a:rPr lang="ru-RU" smtClean="0"/>
              <a:t>24.05.2015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2ACD1-29BA-407C-8F9B-AF3BC00A44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3E8EB-1BAB-47C9-AC07-5F883C15BD49}" type="datetimeFigureOut">
              <a:rPr lang="ru-RU" smtClean="0"/>
              <a:t>24.05.2015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2ACD1-29BA-407C-8F9B-AF3BC00A44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3E8EB-1BAB-47C9-AC07-5F883C15BD49}" type="datetimeFigureOut">
              <a:rPr lang="ru-RU" smtClean="0"/>
              <a:t>24.05.2015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2ACD1-29BA-407C-8F9B-AF3BC00A44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3E8EB-1BAB-47C9-AC07-5F883C15BD49}" type="datetimeFigureOut">
              <a:rPr lang="ru-RU" smtClean="0"/>
              <a:t>24.05.2015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2ACD1-29BA-407C-8F9B-AF3BC00A44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3E8EB-1BAB-47C9-AC07-5F883C15BD49}" type="datetimeFigureOut">
              <a:rPr lang="ru-RU" smtClean="0"/>
              <a:t>24.05.2015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2ACD1-29BA-407C-8F9B-AF3BC00A44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3E8EB-1BAB-47C9-AC07-5F883C15BD49}" type="datetimeFigureOut">
              <a:rPr lang="ru-RU" smtClean="0"/>
              <a:t>24.05.2015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2ACD1-29BA-407C-8F9B-AF3BC00A44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3E8EB-1BAB-47C9-AC07-5F883C15BD49}" type="datetimeFigureOut">
              <a:rPr lang="ru-RU" smtClean="0"/>
              <a:t>24.05.2015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2ACD1-29BA-407C-8F9B-AF3BC00A44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3E8EB-1BAB-47C9-AC07-5F883C15BD49}" type="datetimeFigureOut">
              <a:rPr lang="ru-RU" smtClean="0"/>
              <a:t>24.05.2015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2ACD1-29BA-407C-8F9B-AF3BC00A44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3E8EB-1BAB-47C9-AC07-5F883C15BD49}" type="datetimeFigureOut">
              <a:rPr lang="ru-RU" smtClean="0"/>
              <a:t>24.05.2015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2ACD1-29BA-407C-8F9B-AF3BC00A441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10"/>
          <p:cNvSpPr>
            <a:spLocks noChangeArrowheads="1" noChangeShapeType="1" noTextEdit="1"/>
          </p:cNvSpPr>
          <p:nvPr/>
        </p:nvSpPr>
        <p:spPr bwMode="auto">
          <a:xfrm>
            <a:off x="1994662" y="2286001"/>
            <a:ext cx="4967764" cy="1428749"/>
          </a:xfrm>
          <a:prstGeom prst="rect">
            <a:avLst/>
          </a:prstGeom>
        </p:spPr>
        <p:txBody>
          <a:bodyPr wrap="none" lIns="80149" tIns="40074" rIns="80149" bIns="40074" fromWordArt="1">
            <a:prstTxWarp prst="textInflateTo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200" kern="10" dirty="0">
                <a:ln w="9525">
                  <a:noFill/>
                  <a:round/>
                  <a:headEnd/>
                  <a:tailEnd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Луковка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91913" y="571500"/>
            <a:ext cx="5573265" cy="1265870"/>
          </a:xfrm>
          <a:prstGeom prst="rect">
            <a:avLst/>
          </a:prstGeom>
          <a:noFill/>
        </p:spPr>
        <p:txBody>
          <a:bodyPr lIns="80149" tIns="40074" rIns="80149" bIns="40074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spc="44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Эколого-исследовательский проект</a:t>
            </a:r>
          </a:p>
          <a:p>
            <a:pPr algn="ctr">
              <a:defRPr/>
            </a:pPr>
            <a:endParaRPr lang="ru-RU" sz="2100" b="1" spc="44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78616" y="4341892"/>
            <a:ext cx="5148337" cy="1927590"/>
          </a:xfrm>
          <a:prstGeom prst="rect">
            <a:avLst/>
          </a:prstGeom>
          <a:noFill/>
        </p:spPr>
        <p:txBody>
          <a:bodyPr lIns="80149" tIns="40074" rIns="80149" bIns="40074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ru-RU" b="1" spc="44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 spc="44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800" b="1" spc="44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Руководитель: Павлова Л.И.</a:t>
            </a:r>
          </a:p>
          <a:p>
            <a:pPr algn="ctr">
              <a:defRPr/>
            </a:pPr>
            <a:r>
              <a:rPr lang="ru-RU" sz="2800" b="1" spc="44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Участники: дети средней группы «</a:t>
            </a:r>
            <a:r>
              <a:rPr lang="ru-RU" sz="2800" b="1" spc="44" dirty="0" err="1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Лесовички</a:t>
            </a:r>
            <a:r>
              <a:rPr lang="ru-RU" sz="2800" b="1" spc="44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548680"/>
            <a:ext cx="7488832" cy="792088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Фитонциды лука и чеснока убивают практически все виды болезнетворных микробов.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484785"/>
            <a:ext cx="4834880" cy="230425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разрезанные луковицы расставить по комнате то уменьшиться количество опасных для здоровья микробов.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Полоскание горла с луковым раствором, помогает для профилактики ОРЗ и гриппа 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IMG_8186.JPG"/>
          <p:cNvPicPr>
            <a:picLocks noGrp="1" noChangeAspect="1"/>
          </p:cNvPicPr>
          <p:nvPr>
            <p:ph sz="quarter" idx="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1340769"/>
            <a:ext cx="3321695" cy="2214464"/>
          </a:xfrm>
        </p:spPr>
      </p:pic>
      <p:pic>
        <p:nvPicPr>
          <p:cNvPr id="10" name="Содержимое 8" descr="IMG_818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4005064"/>
            <a:ext cx="3321695" cy="2214463"/>
          </a:xfrm>
          <a:prstGeom prst="rect">
            <a:avLst/>
          </a:prstGeom>
        </p:spPr>
      </p:pic>
      <p:pic>
        <p:nvPicPr>
          <p:cNvPr id="11" name="Содержимое 8" descr="IMG_8186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4005064"/>
            <a:ext cx="3321694" cy="2214463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476672"/>
            <a:ext cx="3960440" cy="86409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«Где растет лук в природе»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9552" y="1484784"/>
            <a:ext cx="3957836" cy="4641379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Произрастает в Китае, на Кавказе, в США, России, Азии, Европе (Болгария, Испания, Франция, Италия) и др.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ашли эти места на географической карте и отметили маленькими луковками.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_8310.JPG"/>
          <p:cNvPicPr>
            <a:picLocks noGrp="1" noChangeAspect="1"/>
          </p:cNvPicPr>
          <p:nvPr>
            <p:ph sz="quarter" idx="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2802" y="908720"/>
            <a:ext cx="4323413" cy="4464496"/>
          </a:xfr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Домашнее задание: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484784"/>
            <a:ext cx="4040188" cy="4641379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Поиск совместно с родителями рецептов блюд, в которых используется лук, и готовят их в группе (если это возможно).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Сбор информации о применение лука в народной медицине </a:t>
            </a: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(из собранного материала составили буклеты)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_8218.JPG"/>
          <p:cNvPicPr>
            <a:picLocks noGrp="1" noChangeAspect="1"/>
          </p:cNvPicPr>
          <p:nvPr>
            <p:ph sz="quarter" idx="4"/>
          </p:nvPr>
        </p:nvPicPr>
        <p:blipFill>
          <a:blip r:embed="rId2" cstate="screen">
            <a:lum bright="-1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44208" y="1196752"/>
            <a:ext cx="1728192" cy="2088232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8" name="Содержимое 6" descr="IMG_8218.JPG"/>
          <p:cNvPicPr>
            <a:picLocks noChangeAspect="1"/>
          </p:cNvPicPr>
          <p:nvPr/>
        </p:nvPicPr>
        <p:blipFill>
          <a:blip r:embed="rId3" cstate="screen">
            <a:lum bright="-1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16016" y="1268760"/>
            <a:ext cx="1662730" cy="2032226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ContrastingRigh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9" name="Содержимое 6" descr="IMG_8218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5266" y="3727216"/>
            <a:ext cx="3657132" cy="2438088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620688"/>
            <a:ext cx="3754760" cy="5505475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сделать из лука краску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(Даша П. вместе с мамой изготовили краску из луковой шелухи, покрасили яйцо и белую тряпочку). Даша рассказала об эксперименте всем детям.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_8165.JPG"/>
          <p:cNvPicPr>
            <a:picLocks noGrp="1" noChangeAspect="1"/>
          </p:cNvPicPr>
          <p:nvPr>
            <p:ph sz="quarter" idx="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3717032"/>
            <a:ext cx="4041775" cy="2694517"/>
          </a:xfrm>
        </p:spPr>
      </p:pic>
      <p:pic>
        <p:nvPicPr>
          <p:cNvPr id="8" name="Содержимое 6" descr="IMG_816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908720"/>
            <a:ext cx="4041775" cy="2694516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лук.кот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1560" y="1484784"/>
            <a:ext cx="3351634" cy="2739961"/>
          </a:xfrm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971600" y="548680"/>
            <a:ext cx="6912768" cy="79208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Поделки из лука и чеснока.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Содержимое 12" descr="луковые под.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87824" y="3789040"/>
            <a:ext cx="3501646" cy="2664296"/>
          </a:xfrm>
        </p:spPr>
      </p:pic>
      <p:pic>
        <p:nvPicPr>
          <p:cNvPr id="14" name="Содержимое 12" descr="луковые под.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48064" y="1556792"/>
            <a:ext cx="3096344" cy="2322258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лилия из лу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548680"/>
            <a:ext cx="2396545" cy="3181255"/>
          </a:xfrm>
        </p:spPr>
      </p:pic>
      <p:pic>
        <p:nvPicPr>
          <p:cNvPr id="10" name="Содержимое 8" descr="лилия из лука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3140968"/>
            <a:ext cx="2387026" cy="3181255"/>
          </a:xfrm>
          <a:prstGeom prst="rect">
            <a:avLst/>
          </a:prstGeom>
        </p:spPr>
      </p:pic>
      <p:pic>
        <p:nvPicPr>
          <p:cNvPr id="11" name="Содержимое 8" descr="лилия из лука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3717032"/>
            <a:ext cx="3627406" cy="2601530"/>
          </a:xfrm>
          <a:prstGeom prst="rect">
            <a:avLst/>
          </a:prstGeom>
        </p:spPr>
      </p:pic>
      <p:pic>
        <p:nvPicPr>
          <p:cNvPr id="12" name="Содержимое 8" descr="лилия из лука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73556" y="548680"/>
            <a:ext cx="3422780" cy="2702195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9" y="620688"/>
            <a:ext cx="7776864" cy="86409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Чтение и сочинение сказок , стихов, загадок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которых упоминается лук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115617" y="4293097"/>
            <a:ext cx="6851104" cy="1833067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Сочинили сказку про Луковку, отгадывали загадки, читали пословицы о луке и чесноке, рисовали, играли, рассматривали иллюстрации в книгах, составили буклеты.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_8223.JPG"/>
          <p:cNvPicPr>
            <a:picLocks noGrp="1" noChangeAspect="1"/>
          </p:cNvPicPr>
          <p:nvPr>
            <p:ph sz="quarter" idx="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7" y="1484785"/>
            <a:ext cx="4041775" cy="2694517"/>
          </a:xfr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Выводы: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24536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Наблюдая за развитием и ростом овощной культуры – лук, работая с литературой, мы сделали для себя много открытий: познакомились с историей культуры лука, его ценностями и сделали выводы, что для правильного роста и развития лука необходимы: вода, свет, тепло, воздух, земля, в которой находятся все питательные элементы.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луке содержатся полезные для организма человека витамины, способствующие устранению заболеваний и укреплению иммунной системы человека.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аботая над этой темой изучили кто такие микробы и есть ли у микробов микробы.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Убедились что лука и чеснока боятся вирусы, вызывающие у нас простудные и другие заболевания. Поэтому нам необходимо употреблять их в пищу.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Содержимое 7"/>
          <p:cNvSpPr>
            <a:spLocks noGrp="1"/>
          </p:cNvSpPr>
          <p:nvPr>
            <p:ph idx="1"/>
          </p:nvPr>
        </p:nvSpPr>
        <p:spPr>
          <a:xfrm>
            <a:off x="486294" y="1357312"/>
            <a:ext cx="8171412" cy="4500563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В наши дни, когда мир находится на грани экологической катастрофы, экологическое воспитание, как никогда, является одной из актуальнейших проблем современности. Чтобы сохранить природу на планете, нужны образованные люди. И первые основы экологической культуры должны закладываться нами – дошкольными работниками.</a:t>
            </a:r>
          </a:p>
          <a:p>
            <a:pPr algn="just"/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Выбор темы обусловлен пониманием педагогами и родителями значимости задачи поставленной в этом проекте. Мы должны постепенно повышать экологическое сознание ребенка, стимулируя его интерес к природе.</a:t>
            </a:r>
          </a:p>
          <a:p>
            <a:pPr algn="just"/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Занятия по экспериментированию пробуждают чувства ребенка. Важно, чтобы ребенок мог оценить поведение человека в природе, высказать своё суждение по этой проблеме и мы должны создать условия для общения ребенка с природой и для посильной деятельности.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31488" y="726012"/>
            <a:ext cx="4097014" cy="529662"/>
          </a:xfrm>
          <a:prstGeom prst="rect">
            <a:avLst/>
          </a:prstGeom>
          <a:noFill/>
        </p:spPr>
        <p:txBody>
          <a:bodyPr wrap="none" lIns="82579" tIns="41290" rIns="82579" bIns="41290" rtlCol="0">
            <a:spAutoFit/>
          </a:bodyPr>
          <a:lstStyle/>
          <a:p>
            <a:r>
              <a:rPr lang="ru-RU" sz="2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 проекта.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20252" y="1600200"/>
            <a:ext cx="7970475" cy="4349080"/>
          </a:xfrm>
        </p:spPr>
        <p:txBody>
          <a:bodyPr>
            <a:normAutofit fontScale="92500"/>
          </a:bodyPr>
          <a:lstStyle/>
          <a:p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Формировать у детей основы исследовательской деятельности, экологическое самосознание. Выявить благоприятные условия для роста и развития лука.</a:t>
            </a:r>
          </a:p>
          <a:p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Исследовать свойства лука (чеснока) положительно влияющие на здоровье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Привлечь внимание родителей к объекту исследования.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34297" y="669727"/>
            <a:ext cx="1304903" cy="591218"/>
          </a:xfrm>
          <a:prstGeom prst="rect">
            <a:avLst/>
          </a:prstGeom>
          <a:noFill/>
        </p:spPr>
        <p:txBody>
          <a:bodyPr wrap="none" lIns="82579" tIns="41290" rIns="82579" bIns="41290" rtlCol="0">
            <a:spAutoFit/>
          </a:bodyPr>
          <a:lstStyle/>
          <a:p>
            <a:r>
              <a:rPr lang="ru-RU" sz="3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Цели: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Объект исследования: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лук репка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76056" y="3861048"/>
            <a:ext cx="2986615" cy="2070720"/>
          </a:xfrm>
        </p:spPr>
      </p:pic>
      <p:sp>
        <p:nvSpPr>
          <p:cNvPr id="21" name="Содержимое 2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Лук – род однодольных многолетних травянистых растений. Известно около 400 видов. В России произрастает  около 230 видов.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Содержимое 7" descr="лук репка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1556792"/>
            <a:ext cx="2591048" cy="2102866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b="1" smtClean="0">
                <a:solidFill>
                  <a:schemeClr val="accent2"/>
                </a:solidFill>
              </a:rPr>
              <a:t> </a:t>
            </a:r>
            <a:endParaRPr lang="en-US" b="1" smtClean="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en-US" b="1" smtClean="0">
                <a:solidFill>
                  <a:schemeClr val="accent2"/>
                </a:solidFill>
              </a:rPr>
              <a:t>   </a:t>
            </a:r>
          </a:p>
          <a:p>
            <a:pPr>
              <a:buFontTx/>
              <a:buNone/>
            </a:pPr>
            <a:endParaRPr lang="en-US" b="1" smtClean="0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en-US" b="1" smtClean="0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en-US" b="1" smtClean="0">
              <a:solidFill>
                <a:schemeClr val="accent2"/>
              </a:solidFill>
            </a:endParaRPr>
          </a:p>
          <a:p>
            <a:endParaRPr lang="ru-RU" smtClean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661773227"/>
              </p:ext>
            </p:extLst>
          </p:nvPr>
        </p:nvGraphicFramePr>
        <p:xfrm>
          <a:off x="270859" y="249815"/>
          <a:ext cx="8471946" cy="6289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 descr="C:\Documents and Settings\Sasha\Рабочий стол\225ffde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2125" y="500063"/>
            <a:ext cx="137897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Экспериментальная деятельность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67544" y="1340768"/>
            <a:ext cx="4040188" cy="6397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«Луковка» 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Уточнить представление о луковице (гладкая, круглая, овальная, желтая). Выяснить есть ли у луковицы корневая система. Как она выглядит. Для чего она нужна луковице.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5" descr="донце лу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2564904"/>
            <a:ext cx="2160240" cy="3536281"/>
          </a:xfrm>
          <a:prstGeom prst="rect">
            <a:avLst/>
          </a:prstGeom>
        </p:spPr>
      </p:pic>
      <p:pic>
        <p:nvPicPr>
          <p:cNvPr id="6" name="Содержимое 5" descr="донце лука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830069" y="1340768"/>
            <a:ext cx="2578199" cy="1944216"/>
          </a:xfr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539552" y="548680"/>
            <a:ext cx="4040188" cy="6397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«Лук  и земля»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57200" y="1268760"/>
            <a:ext cx="4040188" cy="485740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2.  Выяснить каким образом сажать лук в латок с землей. Учить правильно сажать лук (сделать лунку, посадить луковицу корешками вниз, прижать плотно землю, полить).</a:t>
            </a:r>
            <a:endParaRPr lang="ru-RU" dirty="0"/>
          </a:p>
        </p:txBody>
      </p:sp>
      <p:pic>
        <p:nvPicPr>
          <p:cNvPr id="5" name="Содержимое 4" descr="IMG_8209.JPG"/>
          <p:cNvPicPr>
            <a:picLocks noGrp="1" noChangeAspect="1"/>
          </p:cNvPicPr>
          <p:nvPr>
            <p:ph sz="quarter" idx="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620688"/>
            <a:ext cx="4041775" cy="2694517"/>
          </a:xfrm>
        </p:spPr>
      </p:pic>
      <p:pic>
        <p:nvPicPr>
          <p:cNvPr id="6" name="Содержимое 4" descr="IMG_8209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3645024"/>
            <a:ext cx="3780420" cy="252028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39552" y="620688"/>
            <a:ext cx="4040188" cy="6397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«Свет и темнота»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57200" y="1340768"/>
            <a:ext cx="4040188" cy="4785395"/>
          </a:xfrm>
        </p:spPr>
        <p:txBody>
          <a:bodyPr/>
          <a:lstStyle/>
          <a:p>
            <a:pPr marL="514350" indent="-514350">
              <a:buNone/>
            </a:pP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dirty="0" smtClean="0"/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Формировать представление об основных потребностях лука, условиях, которые необходимы для его роста (вода, земля, свет, тепло). </a:t>
            </a:r>
            <a:endParaRPr lang="ru-RU" dirty="0"/>
          </a:p>
        </p:txBody>
      </p:sp>
      <p:pic>
        <p:nvPicPr>
          <p:cNvPr id="9" name="Содержимое 8" descr="IMG_8166.JPG"/>
          <p:cNvPicPr>
            <a:picLocks noGrp="1" noChangeAspect="1"/>
          </p:cNvPicPr>
          <p:nvPr>
            <p:ph sz="quarter" idx="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836712"/>
            <a:ext cx="4041775" cy="2694517"/>
          </a:xfrm>
        </p:spPr>
      </p:pic>
      <p:pic>
        <p:nvPicPr>
          <p:cNvPr id="10" name="Содержимое 8" descr="IMG_816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3645024"/>
            <a:ext cx="4041775" cy="2694516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620688"/>
            <a:ext cx="4040188" cy="6397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«Вкус и луковые слезы»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412776"/>
            <a:ext cx="4040188" cy="4713387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Выяснить сколько «шуб» одето на луковице. Что происходит, когда его «раздевают».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Определить вкус лука (горький, сладкий, соленый…).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_8188.JPG"/>
          <p:cNvPicPr>
            <a:picLocks noGrp="1" noChangeAspect="1"/>
          </p:cNvPicPr>
          <p:nvPr>
            <p:ph sz="quarter" idx="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764704"/>
            <a:ext cx="4041775" cy="2694517"/>
          </a:xfrm>
        </p:spPr>
      </p:pic>
      <p:pic>
        <p:nvPicPr>
          <p:cNvPr id="8" name="Содержимое 6" descr="IMG_818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3717032"/>
            <a:ext cx="4041775" cy="2694516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703</Words>
  <Application>Microsoft Office PowerPoint</Application>
  <PresentationFormat>Экран (4:3)</PresentationFormat>
  <Paragraphs>55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Объект исследования:</vt:lpstr>
      <vt:lpstr>Презентация PowerPoint</vt:lpstr>
      <vt:lpstr>Экспериментальная деятельность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задание: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Выводы: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28</cp:revision>
  <dcterms:created xsi:type="dcterms:W3CDTF">2008-12-31T23:46:52Z</dcterms:created>
  <dcterms:modified xsi:type="dcterms:W3CDTF">2015-05-24T16:41:01Z</dcterms:modified>
</cp:coreProperties>
</file>