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FD9838-1DFD-4B91-80E5-9440344158B6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0F4DC9D-34C4-452B-8044-9BAC1C1CB9B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Выставка работ «Чудеса своими руками».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Подготовили: Родители </a:t>
            </a:r>
            <a:r>
              <a:rPr lang="ru-RU" dirty="0"/>
              <a:t>2 младшей </a:t>
            </a:r>
            <a:r>
              <a:rPr lang="ru-RU" dirty="0" smtClean="0"/>
              <a:t>группы и воспитатели: Романова О.А.  Козырева Л.Н.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692696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МКДОУ «ДС ОВ «Берёзка»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.Пурпе</a:t>
            </a:r>
            <a:r>
              <a:rPr lang="ru-RU" dirty="0" smtClean="0"/>
              <a:t>, </a:t>
            </a:r>
            <a:r>
              <a:rPr lang="ru-RU" dirty="0" err="1" smtClean="0"/>
              <a:t>Пуровский</a:t>
            </a:r>
            <a:r>
              <a:rPr lang="ru-RU" dirty="0" smtClean="0"/>
              <a:t> р-н.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0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rsenal\Desktop\Новая папка (4)\DSC010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4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enal\Desktop\Новая папка (4)\DSC0101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1673779" y="743620"/>
            <a:ext cx="5893862" cy="441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7" y="5949280"/>
            <a:ext cx="8763922" cy="792088"/>
          </a:xfrm>
        </p:spPr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</a:rPr>
              <a:t>Техника: вязание крючком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Настя Морозова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enal\Desktop\Новая папка (4)\DSC0101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46016" y="260648"/>
            <a:ext cx="4511680" cy="574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004739"/>
            <a:ext cx="8826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</a:rPr>
              <a:t>Техника: </a:t>
            </a:r>
            <a:r>
              <a:rPr lang="ru-RU" sz="2400" dirty="0" smtClean="0">
                <a:solidFill>
                  <a:srgbClr val="FFFF00"/>
                </a:solidFill>
              </a:rPr>
              <a:t>аппликация </a:t>
            </a:r>
            <a:r>
              <a:rPr lang="ru-RU" sz="2400" dirty="0">
                <a:solidFill>
                  <a:srgbClr val="FFFF00"/>
                </a:solidFill>
              </a:rPr>
              <a:t>из макарон</a:t>
            </a:r>
          </a:p>
          <a:p>
            <a:pPr algn="ctr"/>
            <a:r>
              <a:rPr lang="ru-RU" sz="2400" dirty="0">
                <a:solidFill>
                  <a:srgbClr val="FFFF00"/>
                </a:solidFill>
              </a:rPr>
              <a:t>Даша Бабич</a:t>
            </a:r>
          </a:p>
        </p:txBody>
      </p:sp>
    </p:spTree>
    <p:extLst>
      <p:ext uri="{BB962C8B-B14F-4D97-AF65-F5344CB8AC3E}">
        <p14:creationId xmlns:p14="http://schemas.microsoft.com/office/powerpoint/2010/main" val="377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enal\Desktop\Новая папка (4)\DSC01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64236"/>
            <a:ext cx="4546313" cy="606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5921896"/>
            <a:ext cx="886804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Техника: аппликация из бисера и макарон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Валерия </a:t>
            </a:r>
            <a:r>
              <a:rPr lang="ru-RU" dirty="0" err="1" smtClean="0">
                <a:solidFill>
                  <a:srgbClr val="FFFF00"/>
                </a:solidFill>
              </a:rPr>
              <a:t>Кисеева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enal\Desktop\Новая папка (4)\DSC0105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31640" y="260648"/>
            <a:ext cx="6264696" cy="55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5854615"/>
            <a:ext cx="9128479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Техника: аппликация из салфеток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Руслан </a:t>
            </a:r>
            <a:r>
              <a:rPr lang="ru-RU" dirty="0" err="1" smtClean="0">
                <a:solidFill>
                  <a:srgbClr val="FFFF00"/>
                </a:solidFill>
              </a:rPr>
              <a:t>Трохинин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enal\Desktop\Новая папка (4)\DSC0105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5736" y="116632"/>
            <a:ext cx="4909393" cy="619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6315778"/>
            <a:ext cx="9131571" cy="54222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Техника: вышивка крестиком. Аня Долганова</a:t>
            </a:r>
          </a:p>
        </p:txBody>
      </p:sp>
    </p:spTree>
    <p:extLst>
      <p:ext uri="{BB962C8B-B14F-4D97-AF65-F5344CB8AC3E}">
        <p14:creationId xmlns:p14="http://schemas.microsoft.com/office/powerpoint/2010/main" val="3551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enal\Desktop\Новая папка (4)\DSC01059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42092" y="188640"/>
            <a:ext cx="4820556" cy="604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8759" y="6093297"/>
            <a:ext cx="8265241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Техника: аппликация из бросового и природного материала 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Ангелина Македонская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56</TotalTime>
  <Words>78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Твердый переплет</vt:lpstr>
      <vt:lpstr>Выставка работ «Чудеса своими руками».</vt:lpstr>
      <vt:lpstr>Презентация PowerPoint</vt:lpstr>
      <vt:lpstr>Техника: вязание крючком Настя Морозова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работ «Чудеса своими руками».</dc:title>
  <dc:creator>Arsenal</dc:creator>
  <cp:lastModifiedBy>Arsenal</cp:lastModifiedBy>
  <cp:revision>10</cp:revision>
  <dcterms:created xsi:type="dcterms:W3CDTF">2014-03-16T10:47:05Z</dcterms:created>
  <dcterms:modified xsi:type="dcterms:W3CDTF">2014-05-12T08:19:08Z</dcterms:modified>
</cp:coreProperties>
</file>