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8" r:id="rId3"/>
    <p:sldId id="269" r:id="rId4"/>
    <p:sldId id="281" r:id="rId5"/>
    <p:sldId id="270" r:id="rId6"/>
    <p:sldId id="256" r:id="rId7"/>
    <p:sldId id="260" r:id="rId8"/>
    <p:sldId id="261" r:id="rId9"/>
    <p:sldId id="264" r:id="rId10"/>
    <p:sldId id="265" r:id="rId11"/>
    <p:sldId id="275" r:id="rId12"/>
    <p:sldId id="273" r:id="rId13"/>
    <p:sldId id="282" r:id="rId14"/>
    <p:sldId id="277" r:id="rId15"/>
    <p:sldId id="279" r:id="rId16"/>
    <p:sldId id="280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98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A1F14-7491-4094-9D76-18AC907309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05E1C-D9B5-4D54-86DF-7DA13F5E42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B7DF5-C350-44C3-8508-1F22A3F1CD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8FFE39-A191-4B74-A4B5-045BB001A9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3E1187-2FD1-49B0-8625-0461A362D8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0600EC-9730-4738-BF39-336EE1018B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C8D-3411-41E2-8911-34FE74C2BC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6A1BF-203D-4A17-9F35-F3C84E13F9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688C-66EB-4F82-9759-51A8FEF1D7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8BE83-6B01-44D2-9F6C-658B7A1D32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EA902-2E4F-4534-8DAA-B208448BC9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5EAC8-CF27-4211-A7D5-4BC9538B48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907D-7605-4B71-913E-A2286B9C3E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96CE9-7F50-4DFD-B3DF-93151651DC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4EB94A-33C8-4824-B9E3-CCEBB9184CE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/>
              <a:t>Васнецов Виктор Михайлович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 Кузнецов Николай Дмитриевич.                           1891 год.</a:t>
            </a:r>
          </a:p>
        </p:txBody>
      </p:sp>
      <p:pic>
        <p:nvPicPr>
          <p:cNvPr id="17415" name="Picture 7" descr="NikDmKuznetsov_Vasnetsov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908050"/>
            <a:ext cx="3440113" cy="5545138"/>
          </a:xfrm>
          <a:noFill/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90" name="Picture 6" descr="Копия с ответом 763765_html_m1cb0823f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28775"/>
            <a:ext cx="8642350" cy="3494088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Встреча Олега с кудесником</a:t>
            </a:r>
          </a:p>
        </p:txBody>
      </p:sp>
      <p:pic>
        <p:nvPicPr>
          <p:cNvPr id="36867" name="Picture 3" descr="Песнь_о_вещем_Олеге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12875"/>
            <a:ext cx="7273925" cy="5129213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Поединок Пересвета с Челубеем</a:t>
            </a:r>
          </a:p>
        </p:txBody>
      </p:sp>
      <p:pic>
        <p:nvPicPr>
          <p:cNvPr id="33798" name="Picture 6" descr="Peresv_b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84313"/>
            <a:ext cx="7869238" cy="4727575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476375" y="1052513"/>
            <a:ext cx="6480175" cy="4537075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Силён, как вольный ветер,</a:t>
            </a:r>
            <a:br>
              <a:rPr lang="ru-RU"/>
            </a:br>
            <a:r>
              <a:rPr lang="ru-RU"/>
              <a:t>Могуч, как ураган.</a:t>
            </a:r>
            <a:br>
              <a:rPr lang="ru-RU"/>
            </a:br>
            <a:r>
              <a:rPr lang="ru-RU"/>
              <a:t>Он защищает землю</a:t>
            </a:r>
            <a:br>
              <a:rPr lang="ru-RU"/>
            </a:br>
            <a:r>
              <a:rPr lang="ru-RU"/>
              <a:t>От злобных басурман!</a:t>
            </a:r>
            <a:br>
              <a:rPr lang="ru-RU"/>
            </a:br>
            <a:r>
              <a:rPr lang="ru-RU"/>
              <a:t>Он силой доброю богат,</a:t>
            </a:r>
            <a:br>
              <a:rPr lang="ru-RU"/>
            </a:br>
            <a:r>
              <a:rPr lang="ru-RU"/>
              <a:t>Он защищает стольный град.</a:t>
            </a:r>
            <a:br>
              <a:rPr lang="ru-RU"/>
            </a:br>
            <a:r>
              <a:rPr lang="ru-RU"/>
              <a:t>Спасает бедных и детей</a:t>
            </a:r>
            <a:br>
              <a:rPr lang="ru-RU"/>
            </a:br>
            <a:r>
              <a:rPr lang="ru-RU"/>
              <a:t>И стариков и матерей!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z="2800"/>
              <a:t>После побоища </a:t>
            </a:r>
            <a:br>
              <a:rPr lang="ru-RU" sz="2800"/>
            </a:br>
            <a:r>
              <a:rPr lang="ru-RU" sz="2800"/>
              <a:t>Игоря Святославича с половцами</a:t>
            </a:r>
            <a:r>
              <a:rPr lang="ru-RU" sz="4000"/>
              <a:t>  </a:t>
            </a:r>
          </a:p>
        </p:txBody>
      </p:sp>
      <p:pic>
        <p:nvPicPr>
          <p:cNvPr id="38915" name="Picture 3" descr="Igorsvya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557338"/>
            <a:ext cx="8856662" cy="4646612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1619250" y="836613"/>
          <a:ext cx="5926138" cy="4729162"/>
        </p:xfrm>
        <a:graphic>
          <a:graphicData uri="http://schemas.openxmlformats.org/presentationml/2006/ole">
            <p:oleObj spid="_x0000_s41998" name="Документ" r:id="rId3" imgW="5926033" imgH="4729467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25" name="Object 17"/>
          <p:cNvGraphicFramePr>
            <a:graphicFrameLocks noChangeAspect="1"/>
          </p:cNvGraphicFramePr>
          <p:nvPr>
            <p:ph idx="1"/>
          </p:nvPr>
        </p:nvGraphicFramePr>
        <p:xfrm>
          <a:off x="1639888" y="833438"/>
          <a:ext cx="5956300" cy="5322887"/>
        </p:xfrm>
        <a:graphic>
          <a:graphicData uri="http://schemas.openxmlformats.org/presentationml/2006/ole">
            <p:oleObj spid="_x0000_s43025" name="Документ" r:id="rId3" imgW="5978110" imgH="5303106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Die_drei_Bogatyr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28775"/>
            <a:ext cx="3303588" cy="2187575"/>
          </a:xfrm>
          <a:noFill/>
          <a:ln/>
        </p:spPr>
      </p:pic>
      <p:pic>
        <p:nvPicPr>
          <p:cNvPr id="20491" name="Picture 11" descr="Vastnetsov_1914"/>
          <p:cNvPicPr>
            <a:picLocks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372225" y="1628775"/>
            <a:ext cx="2595563" cy="2187575"/>
          </a:xfrm>
          <a:noFill/>
          <a:ln/>
        </p:spPr>
      </p:pic>
      <p:pic>
        <p:nvPicPr>
          <p:cNvPr id="20493" name="Picture 13" descr="Igorsvyat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4149725"/>
            <a:ext cx="4038600" cy="2119313"/>
          </a:xfrm>
          <a:noFill/>
          <a:ln/>
        </p:spPr>
      </p:pic>
      <p:pic>
        <p:nvPicPr>
          <p:cNvPr id="20496" name="Picture 16" descr="NikDmKuznetsov_Vasnetso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260350"/>
            <a:ext cx="2279650" cy="3673475"/>
          </a:xfrm>
          <a:prstGeom prst="rect">
            <a:avLst/>
          </a:prstGeom>
          <a:noFill/>
        </p:spPr>
      </p:pic>
      <p:sp>
        <p:nvSpPr>
          <p:cNvPr id="20497" name="Rectangle 1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20498" name="Picture 18" descr="19-v_2h_Vasnetsov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4149725"/>
            <a:ext cx="3768725" cy="212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5715000"/>
            <a:ext cx="8229600" cy="1143000"/>
          </a:xfrm>
        </p:spPr>
        <p:txBody>
          <a:bodyPr/>
          <a:lstStyle/>
          <a:p>
            <a:r>
              <a:rPr lang="ru-RU" sz="2800"/>
              <a:t>Первый набросок картины «Богатыри», </a:t>
            </a:r>
            <a:br>
              <a:rPr lang="ru-RU" sz="2800"/>
            </a:br>
            <a:r>
              <a:rPr lang="ru-RU" sz="2800"/>
              <a:t>1871—1874 гг.</a:t>
            </a:r>
            <a:r>
              <a:rPr lang="ru-RU" sz="4000"/>
              <a:t> </a:t>
            </a:r>
          </a:p>
        </p:txBody>
      </p:sp>
      <p:pic>
        <p:nvPicPr>
          <p:cNvPr id="39942" name="Picture 6" descr="Vasnetsov_bogatyri_nabrosok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7993063" cy="4841875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/>
              <a:t>Богатыри</a:t>
            </a:r>
          </a:p>
        </p:txBody>
      </p:sp>
      <p:pic>
        <p:nvPicPr>
          <p:cNvPr id="25603" name="Picture 3" descr="Die_drei_Bogatyr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196975"/>
            <a:ext cx="8207375" cy="54356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ru-RU" sz="4000"/>
              <a:t>Загадки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76375" y="765175"/>
            <a:ext cx="6130925" cy="60928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Рубашку такую не вяжут, не шьют,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ее из колечек железных плетут.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/>
            </a:r>
            <a:br>
              <a:rPr lang="ru-RU" sz="2400"/>
            </a:br>
            <a:r>
              <a:rPr lang="ru-RU" sz="2400"/>
              <a:t>Железная шапка с острым концом,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а спереди клюв навис над лицом.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Оружие это не просто поднять,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не просто поднять и в руке удержать.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Снести им легко было голову с плеч…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Ну, что, догадались? Конечно же…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Чтоб грудь защитить от ударов врага,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уж вы это знаете наверняка,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на левой руке у героя висит тяжелый,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блестящий и круглый…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/>
              <a:t>Илья Муромец</a:t>
            </a:r>
          </a:p>
        </p:txBody>
      </p:sp>
      <p:pic>
        <p:nvPicPr>
          <p:cNvPr id="26630" name="Picture 6" descr="Vastnetsov_191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412875"/>
            <a:ext cx="5924550" cy="4994275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490538"/>
          </a:xfrm>
        </p:spPr>
        <p:txBody>
          <a:bodyPr/>
          <a:lstStyle/>
          <a:p>
            <a:r>
              <a:rPr lang="ru-RU" sz="4000"/>
              <a:t>Лабиринт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6237288"/>
            <a:ext cx="8229600" cy="620712"/>
          </a:xfrm>
        </p:spPr>
        <p:txBody>
          <a:bodyPr/>
          <a:lstStyle/>
          <a:p>
            <a:endParaRPr lang="ru-RU" sz="2800"/>
          </a:p>
        </p:txBody>
      </p:sp>
      <p:pic>
        <p:nvPicPr>
          <p:cNvPr id="2060" name="Picture 12" descr="917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0713"/>
            <a:ext cx="8893175" cy="628650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490538"/>
          </a:xfrm>
        </p:spPr>
        <p:txBody>
          <a:bodyPr/>
          <a:lstStyle/>
          <a:p>
            <a:r>
              <a:rPr lang="ru-RU" sz="4000"/>
              <a:t>Лабиринт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6237288"/>
            <a:ext cx="8229600" cy="620712"/>
          </a:xfrm>
        </p:spPr>
        <p:txBody>
          <a:bodyPr/>
          <a:lstStyle/>
          <a:p>
            <a:endParaRPr lang="ru-RU" sz="2800"/>
          </a:p>
        </p:txBody>
      </p:sp>
      <p:pic>
        <p:nvPicPr>
          <p:cNvPr id="11270" name="Picture 6" descr="9175 с ответом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20700"/>
            <a:ext cx="8964613" cy="633730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/>
              <a:t>Витязь на распутьи</a:t>
            </a:r>
          </a:p>
        </p:txBody>
      </p:sp>
      <p:pic>
        <p:nvPicPr>
          <p:cNvPr id="12296" name="Picture 8" descr="19-v_2h_Vasnetsov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66863"/>
            <a:ext cx="8424863" cy="4738687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6" name="Picture 6" descr="Копия 763765_html_m1cb0823f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28775"/>
            <a:ext cx="8713788" cy="3524250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133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Оформление по умолчанию</vt:lpstr>
      <vt:lpstr>Документ Microsoft Word</vt:lpstr>
      <vt:lpstr>Васнецов Виктор Михайлович</vt:lpstr>
      <vt:lpstr>Первый набросок картины «Богатыри»,  1871—1874 гг. </vt:lpstr>
      <vt:lpstr>Богатыри</vt:lpstr>
      <vt:lpstr>Загадки</vt:lpstr>
      <vt:lpstr>Илья Муромец</vt:lpstr>
      <vt:lpstr>Лабиринт</vt:lpstr>
      <vt:lpstr>Лабиринт</vt:lpstr>
      <vt:lpstr>Витязь на распутьи</vt:lpstr>
      <vt:lpstr>Слайд 9</vt:lpstr>
      <vt:lpstr>Слайд 10</vt:lpstr>
      <vt:lpstr>Встреча Олега с кудесником</vt:lpstr>
      <vt:lpstr>Поединок Пересвета с Челубеем</vt:lpstr>
      <vt:lpstr>Слайд 13</vt:lpstr>
      <vt:lpstr>После побоища  Игоря Святославича с половцами  </vt:lpstr>
      <vt:lpstr>Слайд 15</vt:lpstr>
      <vt:lpstr>Слайд 16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Вяткина</dc:creator>
  <cp:lastModifiedBy>Вяткина</cp:lastModifiedBy>
  <cp:revision>13</cp:revision>
  <dcterms:created xsi:type="dcterms:W3CDTF">2015-04-21T19:31:01Z</dcterms:created>
  <dcterms:modified xsi:type="dcterms:W3CDTF">2015-05-24T12:06:19Z</dcterms:modified>
</cp:coreProperties>
</file>