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6" r:id="rId2"/>
    <p:sldId id="257" r:id="rId3"/>
    <p:sldId id="258" r:id="rId4"/>
    <p:sldId id="259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73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507C23E-477C-4C4F-8132-26E8B309DD06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B498C08-3C45-43A9-ACCF-1EEE6112AF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воспитатель года\мое занятие, презентация\фон и картинки к занятию\0_85adf_90e06c85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4" y="60158"/>
            <a:ext cx="9141096" cy="6797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0266" y="1052736"/>
            <a:ext cx="53285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«</a:t>
            </a:r>
            <a:r>
              <a:rPr lang="ru-RU" sz="48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Живая сказка</a:t>
            </a:r>
            <a:r>
              <a:rPr lang="ru-RU" sz="4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»</a:t>
            </a:r>
            <a:br>
              <a:rPr lang="ru-RU" sz="4800" b="1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sz="4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ru-RU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теневой театр</a:t>
            </a:r>
          </a:p>
          <a:p>
            <a:endParaRPr lang="ru-RU" sz="4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ru-RU" sz="4400" b="1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Изготовила: воспитатель Чашкина Елена Викторовна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035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7024744" cy="100811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1. Подберите  книжку  с  хорошо  «читаемыми»  иллюстрациями.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CIMG699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993" y="1602921"/>
            <a:ext cx="3716642" cy="3194232"/>
          </a:xfrm>
        </p:spPr>
      </p:pic>
      <p:pic>
        <p:nvPicPr>
          <p:cNvPr id="7" name="Рисунок 6" descr="CIMG699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9952" y="3214686"/>
            <a:ext cx="4789733" cy="33106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339" y="404664"/>
            <a:ext cx="8085883" cy="72008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2. Наложите  лист  кальки  на  картинку  и  обведите  ее.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CIMG6999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71558" y="1090610"/>
            <a:ext cx="5388674" cy="2456043"/>
          </a:xfrm>
        </p:spPr>
      </p:pic>
      <p:sp>
        <p:nvSpPr>
          <p:cNvPr id="6" name="TextBox 5"/>
          <p:cNvSpPr txBox="1"/>
          <p:nvPr/>
        </p:nvSpPr>
        <p:spPr>
          <a:xfrm>
            <a:off x="539552" y="3643314"/>
            <a:ext cx="8299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3. Аккуратно  вырежьте  фигурку  животного.</a:t>
            </a:r>
            <a:endParaRPr lang="ru-RU" sz="2000" dirty="0"/>
          </a:p>
        </p:txBody>
      </p:sp>
      <p:pic>
        <p:nvPicPr>
          <p:cNvPr id="7" name="Содержимое 3" descr="CIMG700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85918" y="4214818"/>
            <a:ext cx="4572032" cy="23105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79"/>
            <a:ext cx="8355396" cy="72129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4. Перенесите  вырезанную  фигурку  на  лист  плотного  черного     картона,  обведите.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7" name="Содержимое 3" descr="CIMG7005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1670" y="4005064"/>
            <a:ext cx="4429156" cy="2520280"/>
          </a:xfrm>
        </p:spPr>
      </p:pic>
      <p:pic>
        <p:nvPicPr>
          <p:cNvPr id="6" name="Содержимое 5" descr="CIMG700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1720" y="1269971"/>
            <a:ext cx="4357718" cy="22558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596" y="3530948"/>
            <a:ext cx="8429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Затем,  также  аккуратно,  вырежьте  силуэт  из  картона.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499412" cy="5760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6. Необходимо  вырезать  силуэты  всех  персонажей  сказки.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6" name="Содержимое 3" descr="CIMG700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1333" y="1256782"/>
            <a:ext cx="4317016" cy="2428322"/>
          </a:xfrm>
        </p:spPr>
      </p:pic>
      <p:pic>
        <p:nvPicPr>
          <p:cNvPr id="7" name="Содержимое 3" descr="CIMG7009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0232" y="4143380"/>
            <a:ext cx="4371968" cy="23819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3410" y="3685104"/>
            <a:ext cx="7889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7. И  прикрепите  </a:t>
            </a:r>
            <a:r>
              <a:rPr lang="ru-RU" dirty="0" err="1" smtClean="0"/>
              <a:t>степлером</a:t>
            </a:r>
            <a:r>
              <a:rPr lang="ru-RU" dirty="0" smtClean="0"/>
              <a:t>  к  фигурке.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004" y="692696"/>
            <a:ext cx="7900929" cy="360040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tx1"/>
                </a:solidFill>
              </a:rPr>
              <a:t>8. Фигурки  для  показа  теневого  театра  готовы.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CIMG7011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1052736"/>
            <a:ext cx="4164228" cy="2304256"/>
          </a:xfrm>
        </p:spPr>
      </p:pic>
      <p:pic>
        <p:nvPicPr>
          <p:cNvPr id="5" name="Содержимое 3" descr="CIMG701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3928" y="4250645"/>
            <a:ext cx="4516553" cy="22448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9552" y="3327315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9. Экран  для  показа  сказки  можно  сделать  из  большой  картонной  коробки,  вырезав  отверстие  для  экрана  и  обклеив  его  калькой. Поставить светильник и все готово.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772400" cy="45720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endParaRPr lang="ru-RU" sz="4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Стихи, проза, стихи о любви и многое другое на литпортале Из…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20" cy="6336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6643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58</TotalTime>
  <Words>113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Презентация PowerPoint</vt:lpstr>
      <vt:lpstr>1. Подберите  книжку  с  хорошо  «читаемыми»  иллюстрациями.</vt:lpstr>
      <vt:lpstr>2. Наложите  лист  кальки  на  картинку  и  обведите  ее.</vt:lpstr>
      <vt:lpstr>4. Перенесите  вырезанную  фигурку  на  лист  плотного  черного     картона,  обведите.</vt:lpstr>
      <vt:lpstr>6. Необходимо  вырезать  силуэты  всех  персонажей  сказки.</vt:lpstr>
      <vt:lpstr>8. Фигурки  для  показа  теневого  театра  готовы.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«Живая сказка» теневой театр</dc:title>
  <dc:creator>Admin</dc:creator>
  <cp:lastModifiedBy>Иван-Юзер</cp:lastModifiedBy>
  <cp:revision>10</cp:revision>
  <dcterms:created xsi:type="dcterms:W3CDTF">2014-02-05T16:27:20Z</dcterms:created>
  <dcterms:modified xsi:type="dcterms:W3CDTF">2015-05-19T18:05:56Z</dcterms:modified>
</cp:coreProperties>
</file>