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830F-DBC1-4AEF-88CA-94FFC21D2A11}" type="datetimeFigureOut">
              <a:rPr lang="ru-RU" smtClean="0"/>
              <a:t>28.11.2013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C47F-F0C9-452B-AD0C-CD94FF013E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830F-DBC1-4AEF-88CA-94FFC21D2A11}" type="datetimeFigureOut">
              <a:rPr lang="ru-RU" smtClean="0"/>
              <a:t>28.11.2013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C47F-F0C9-452B-AD0C-CD94FF013E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830F-DBC1-4AEF-88CA-94FFC21D2A11}" type="datetimeFigureOut">
              <a:rPr lang="ru-RU" smtClean="0"/>
              <a:t>28.11.2013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C47F-F0C9-452B-AD0C-CD94FF013E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830F-DBC1-4AEF-88CA-94FFC21D2A11}" type="datetimeFigureOut">
              <a:rPr lang="ru-RU" smtClean="0"/>
              <a:t>28.11.2013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C47F-F0C9-452B-AD0C-CD94FF013E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830F-DBC1-4AEF-88CA-94FFC21D2A11}" type="datetimeFigureOut">
              <a:rPr lang="ru-RU" smtClean="0"/>
              <a:t>28.11.2013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C47F-F0C9-452B-AD0C-CD94FF013E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830F-DBC1-4AEF-88CA-94FFC21D2A11}" type="datetimeFigureOut">
              <a:rPr lang="ru-RU" smtClean="0"/>
              <a:t>28.11.2013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C47F-F0C9-452B-AD0C-CD94FF013E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830F-DBC1-4AEF-88CA-94FFC21D2A11}" type="datetimeFigureOut">
              <a:rPr lang="ru-RU" smtClean="0"/>
              <a:t>28.11.2013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C47F-F0C9-452B-AD0C-CD94FF013E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830F-DBC1-4AEF-88CA-94FFC21D2A11}" type="datetimeFigureOut">
              <a:rPr lang="ru-RU" smtClean="0"/>
              <a:t>28.11.2013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C47F-F0C9-452B-AD0C-CD94FF013E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830F-DBC1-4AEF-88CA-94FFC21D2A11}" type="datetimeFigureOut">
              <a:rPr lang="ru-RU" smtClean="0"/>
              <a:t>28.11.2013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C47F-F0C9-452B-AD0C-CD94FF013E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830F-DBC1-4AEF-88CA-94FFC21D2A11}" type="datetimeFigureOut">
              <a:rPr lang="ru-RU" smtClean="0"/>
              <a:t>28.11.2013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C47F-F0C9-452B-AD0C-CD94FF013E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830F-DBC1-4AEF-88CA-94FFC21D2A11}" type="datetimeFigureOut">
              <a:rPr lang="ru-RU" smtClean="0"/>
              <a:t>28.11.2013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C47F-F0C9-452B-AD0C-CD94FF013E7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6830F-DBC1-4AEF-88CA-94FFC21D2A11}" type="datetimeFigureOut">
              <a:rPr lang="ru-RU" smtClean="0"/>
              <a:t>28.11.2013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2C47F-F0C9-452B-AD0C-CD94FF013E7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00166" y="928670"/>
            <a:ext cx="603833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Щука – обитатель водоёмов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86116" y="5143512"/>
            <a:ext cx="292895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Подготовил: ученик МБОУСОШ №50</a:t>
            </a:r>
          </a:p>
          <a:p>
            <a:pPr algn="ctr"/>
            <a:r>
              <a:rPr lang="ru-RU" sz="2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4 класса «В»</a:t>
            </a:r>
          </a:p>
          <a:p>
            <a:pPr algn="ctr"/>
            <a:r>
              <a:rPr lang="ru-RU" sz="2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Мартынов Евгений</a:t>
            </a:r>
            <a:endParaRPr lang="ru-RU" sz="2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928670"/>
            <a:ext cx="62865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 </a:t>
            </a:r>
            <a:endParaRPr lang="ru-RU" sz="2000" dirty="0"/>
          </a:p>
          <a:p>
            <a:pPr algn="ctr"/>
            <a:r>
              <a:rPr lang="ru-RU" dirty="0"/>
              <a:t>Относится к семейству щуковых.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Это — хищная рыба.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Тело у щуки удлиненное, торпедообразное. Цвет тела зеленовато-темный, иногда черный на спине, зеленоватый с примесью желтого, </a:t>
            </a:r>
            <a:r>
              <a:rPr lang="ru-RU" dirty="0" smtClean="0"/>
              <a:t> </a:t>
            </a:r>
            <a:r>
              <a:rPr lang="ru-RU" dirty="0"/>
              <a:t>с множеством разных по четкости пятен, полосок, штрихов на боках. В брюшной части тело у щуки белесое. Грудные и брюшные плавники желтовато-красного </a:t>
            </a:r>
            <a:r>
              <a:rPr lang="ru-RU" dirty="0" smtClean="0"/>
              <a:t>цвета</a:t>
            </a:r>
            <a:r>
              <a:rPr lang="ru-RU" dirty="0"/>
              <a:t>.</a:t>
            </a:r>
            <a:r>
              <a:rPr lang="ru-RU" dirty="0" smtClean="0"/>
              <a:t> Пасть </a:t>
            </a:r>
            <a:r>
              <a:rPr lang="ru-RU" dirty="0"/>
              <a:t>у щуки огромная, с острыми, как бритва, зубами.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Обитает в озерах и реках практически на всей территории </a:t>
            </a:r>
            <a:r>
              <a:rPr lang="ru-RU" dirty="0" smtClean="0"/>
              <a:t>страны .</a:t>
            </a:r>
            <a:r>
              <a:rPr lang="ru-RU" dirty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/>
              <a:t>Щука предпочитает тиховодье. </a:t>
            </a:r>
            <a:br>
              <a:rPr lang="ru-RU" b="1" dirty="0"/>
            </a:br>
            <a:r>
              <a:rPr lang="ru-RU" b="1" dirty="0"/>
              <a:t>Держится она в одиночку там, где удобно подкараулить добычу и остаться незамеченной благодаря своей пестрой окраске, а именно: около валунов, у излома дна, около </a:t>
            </a:r>
            <a:r>
              <a:rPr lang="ru-RU" b="1" dirty="0" smtClean="0"/>
              <a:t> коряг </a:t>
            </a:r>
            <a:r>
              <a:rPr lang="ru-RU" b="1" dirty="0"/>
              <a:t>и у подмытого берега. А также среди зарослей водных растений.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928794" y="214290"/>
            <a:ext cx="18136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Щука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Рисунок 3" descr="i (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314" y="214290"/>
            <a:ext cx="3735749" cy="13573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857232"/>
            <a:ext cx="37147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Достигает в длину полутора метров и массы в 35 кг.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>Щука очень прожорлива и питается практически любыми рыбешками, включая и свою же молодь.</a:t>
            </a:r>
          </a:p>
        </p:txBody>
      </p:sp>
      <p:pic>
        <p:nvPicPr>
          <p:cNvPr id="3" name="Рисунок 2" descr="5iBnhDOkvednTodWUodWPQJ2nzZXCgCRFfdZaQbMmn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0430" y="928670"/>
            <a:ext cx="5829840" cy="491607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0" y="214290"/>
            <a:ext cx="4000528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Щуки питаются круглый год, но интенсивность их питания и состав пищи меняются в зависимости от сезона. Основной откорм приходится на весеннее время. Обычно она потребляет наиболее многочисленных рыб. В озерах и водохранилищах — это плотва, окунь, ерш, </a:t>
            </a:r>
            <a:r>
              <a:rPr lang="ru-RU" dirty="0" smtClean="0"/>
              <a:t>лещ . </a:t>
            </a:r>
            <a:r>
              <a:rPr lang="ru-RU" dirty="0"/>
              <a:t>В реках в пище щуки увеличивается значение типично речных рыб: пескаря, гольца, гольяна, </a:t>
            </a:r>
            <a:r>
              <a:rPr lang="ru-RU" dirty="0" smtClean="0"/>
              <a:t>  </a:t>
            </a:r>
            <a:r>
              <a:rPr lang="ru-RU" dirty="0"/>
              <a:t>бычка-подкаменщика и др. Помимо рыб щука охотно поедает лягушек. Они встречаются в ее питании весной, но чаще осенью, когда при подготовке к зимовке образуют большие скопления. Известны случаи, когда щука утаскивала в глубину реки мышей, крыс, куликов и даже белок, переплывающих реки. Крупные щуки способны напасть на плавающую утку, и их называют в таком случае «утятницами». </a:t>
            </a:r>
          </a:p>
        </p:txBody>
      </p:sp>
      <p:pic>
        <p:nvPicPr>
          <p:cNvPr id="5" name="Рисунок 4" descr="img-HmDYvY-350x21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328" y="3929066"/>
            <a:ext cx="3645809" cy="2281234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Рисунок 5" descr="501962488171f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596" y="428604"/>
            <a:ext cx="3571900" cy="273473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428604"/>
            <a:ext cx="835824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Этим летом я поймал свою первую щуку…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00562" y="5572140"/>
            <a:ext cx="405818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Река Ахтуба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177</Words>
  <Application>Microsoft Office PowerPoint</Application>
  <PresentationFormat>Экран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An</dc:creator>
  <cp:lastModifiedBy>An</cp:lastModifiedBy>
  <cp:revision>6</cp:revision>
  <dcterms:created xsi:type="dcterms:W3CDTF">2013-11-28T10:50:32Z</dcterms:created>
  <dcterms:modified xsi:type="dcterms:W3CDTF">2013-11-28T11:43:00Z</dcterms:modified>
</cp:coreProperties>
</file>