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2" r:id="rId6"/>
    <p:sldId id="263" r:id="rId7"/>
    <p:sldId id="264" r:id="rId8"/>
    <p:sldId id="275" r:id="rId9"/>
    <p:sldId id="265" r:id="rId10"/>
    <p:sldId id="266" r:id="rId11"/>
    <p:sldId id="270" r:id="rId12"/>
    <p:sldId id="267" r:id="rId13"/>
    <p:sldId id="276" r:id="rId14"/>
    <p:sldId id="269" r:id="rId15"/>
    <p:sldId id="281" r:id="rId16"/>
    <p:sldId id="268" r:id="rId17"/>
    <p:sldId id="260" r:id="rId18"/>
    <p:sldId id="273" r:id="rId19"/>
    <p:sldId id="261" r:id="rId20"/>
    <p:sldId id="278" r:id="rId21"/>
    <p:sldId id="277" r:id="rId22"/>
    <p:sldId id="280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8" autoAdjust="0"/>
    <p:restoredTop sz="94660"/>
  </p:normalViewPr>
  <p:slideViewPr>
    <p:cSldViewPr>
      <p:cViewPr varScale="1">
        <p:scale>
          <a:sx n="69" d="100"/>
          <a:sy n="69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DF3518-5CBC-4BBF-A2CA-C9B8C8E065C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91BDDA-4346-4E15-8431-D8AE08F9C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DF3518-5CBC-4BBF-A2CA-C9B8C8E065C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91BDDA-4346-4E15-8431-D8AE08F9C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DF3518-5CBC-4BBF-A2CA-C9B8C8E065C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91BDDA-4346-4E15-8431-D8AE08F9C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DF3518-5CBC-4BBF-A2CA-C9B8C8E065C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91BDDA-4346-4E15-8431-D8AE08F9C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DF3518-5CBC-4BBF-A2CA-C9B8C8E065C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91BDDA-4346-4E15-8431-D8AE08F9C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DF3518-5CBC-4BBF-A2CA-C9B8C8E065C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91BDDA-4346-4E15-8431-D8AE08F9C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DF3518-5CBC-4BBF-A2CA-C9B8C8E065C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91BDDA-4346-4E15-8431-D8AE08F9C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DF3518-5CBC-4BBF-A2CA-C9B8C8E065C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91BDDA-4346-4E15-8431-D8AE08F9C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DF3518-5CBC-4BBF-A2CA-C9B8C8E065C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91BDDA-4346-4E15-8431-D8AE08F9C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DF3518-5CBC-4BBF-A2CA-C9B8C8E065C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91BDDA-4346-4E15-8431-D8AE08F9C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DF3518-5CBC-4BBF-A2CA-C9B8C8E065C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91BDDA-4346-4E15-8431-D8AE08F9C7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8DF3518-5CBC-4BBF-A2CA-C9B8C8E065C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791BDDA-4346-4E15-8431-D8AE08F9C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712968" cy="364502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700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Государственное дошкольное образовательное учреждение детский сад № 20 комбинированного вида Красногвардейского района</a:t>
            </a:r>
            <a:br>
              <a:rPr lang="ru-RU" sz="2000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 Санкт-Петербурга</a:t>
            </a:r>
            <a:br>
              <a:rPr lang="ru-RU" sz="2000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00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«ДОРОЖ</a:t>
            </a:r>
            <a:r>
              <a:rPr lang="ru-RU" sz="3600" spc="5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НЫЙ КАЛЕ</a:t>
            </a:r>
            <a:r>
              <a:rPr lang="ru-RU" sz="3600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ЙДОСКОП»</a:t>
            </a:r>
            <a:br>
              <a:rPr lang="ru-RU" sz="3600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Обучение детей правилам дорожного движения и поведению на дороге»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7448872" cy="1728192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Воспитатель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Шугалей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Наталья Петровна</a:t>
            </a:r>
          </a:p>
          <a:p>
            <a:pPr algn="ctr"/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2013 год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Рисунок 5" descr="33121755_M8c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3645024"/>
            <a:ext cx="2016224" cy="282271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39552" y="188640"/>
            <a:ext cx="777686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43608" y="260648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Физическая культура, здоровье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" name="Рисунок 9" descr="CIMG685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980728"/>
            <a:ext cx="3995936" cy="2247714"/>
          </a:xfrm>
          <a:prstGeom prst="rect">
            <a:avLst/>
          </a:prstGeom>
        </p:spPr>
      </p:pic>
      <p:pic>
        <p:nvPicPr>
          <p:cNvPr id="11" name="Рисунок 10" descr="CIMG685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4008" y="980728"/>
            <a:ext cx="4032448" cy="22682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7584" y="98072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Гимнастика для глаз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15" name="Рисунок 14" descr="CIMG686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411760" y="3933056"/>
            <a:ext cx="4680520" cy="263279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1560" y="3861048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Профилактика плоскостопия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2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2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IMG68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6084168" cy="3422345"/>
          </a:xfrm>
          <a:prstGeom prst="rect">
            <a:avLst/>
          </a:prstGeom>
        </p:spPr>
      </p:pic>
      <p:pic>
        <p:nvPicPr>
          <p:cNvPr id="4" name="Рисунок 3" descr="CIMG686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47864" y="3068960"/>
            <a:ext cx="5640627" cy="34358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4797152"/>
            <a:ext cx="29878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Подвижные игры с использованием атрибутов.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«Водители».  «Светофор»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0004-009-Pravila-dvizhenija-dlja-detej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69781" y="0"/>
            <a:ext cx="1974219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11560" y="188640"/>
            <a:ext cx="784887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43608" y="260648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Развитие речи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CIMG69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1052736"/>
            <a:ext cx="2160240" cy="3840425"/>
          </a:xfrm>
          <a:prstGeom prst="rect">
            <a:avLst/>
          </a:prstGeom>
        </p:spPr>
      </p:pic>
      <p:pic>
        <p:nvPicPr>
          <p:cNvPr id="6" name="Рисунок 5" descr="CIMG690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23728" y="2780928"/>
            <a:ext cx="2088232" cy="37124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95936" y="1052736"/>
            <a:ext cx="51480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 логопедических занятиях и логопедических часах проводим: 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пальчиковую гимнастику,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автоматизацию звуков в авторских скороговорках.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С, З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Самый веселый знак –зеленый,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Пропускает и всё разрешает.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Ш,Ж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 детский сад спешат ребята.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Желтый свет зажегся,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Лучше всем остановиться-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Подождать немножко.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Красный свет,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как зверь рычит –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«На дорогу путь закрыт!»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IMG69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1700808"/>
            <a:ext cx="2625934" cy="39738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5896" y="4797152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раскрашивание, разрезные картинки по правилам дорожного движения.</a:t>
            </a:r>
          </a:p>
        </p:txBody>
      </p:sp>
      <p:pic>
        <p:nvPicPr>
          <p:cNvPr id="9" name="Рисунок 8" descr="CIMG692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07904" y="1628800"/>
            <a:ext cx="5004048" cy="29767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88640"/>
            <a:ext cx="8460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Развитие  и совершенствование грамматического строя речи на Лексических темах: «Транспорт. Правила дорожного движения»,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«Мой город, моя улица, адрес».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IMG682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75656" y="1988840"/>
            <a:ext cx="6552728" cy="39268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476672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Использование дорожной лексики в речи детей.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CIMG6820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15616" y="1844824"/>
            <a:ext cx="7418379" cy="4176464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539552" y="188640"/>
            <a:ext cx="799288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43608" y="26064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Разбор опасных и безопасных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дорожных    ситуаций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IMG684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1560" y="1556791"/>
            <a:ext cx="2520280" cy="448049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188640"/>
            <a:ext cx="8064896" cy="764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3568" y="26064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Чтение художественной литературы, рассматривание иллюстраций.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980728"/>
            <a:ext cx="5616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Р.П. Бабина «Уроки </a:t>
            </a:r>
            <a:r>
              <a:rPr lang="ru-RU" dirty="0" err="1" smtClean="0"/>
              <a:t>светофорика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С.В. Михалков «Дядя степа - милиционер»</a:t>
            </a:r>
          </a:p>
          <a:p>
            <a:r>
              <a:rPr lang="ru-RU" dirty="0" smtClean="0"/>
              <a:t>Н. Носов «Автомобиль»</a:t>
            </a:r>
          </a:p>
          <a:p>
            <a:r>
              <a:rPr lang="ru-RU" dirty="0" smtClean="0"/>
              <a:t>Л. </a:t>
            </a:r>
            <a:r>
              <a:rPr lang="ru-RU" dirty="0" err="1" smtClean="0"/>
              <a:t>Гальперштейн</a:t>
            </a:r>
            <a:r>
              <a:rPr lang="ru-RU" dirty="0" smtClean="0"/>
              <a:t> «Трамвай и его семья»</a:t>
            </a:r>
          </a:p>
          <a:p>
            <a:r>
              <a:rPr lang="ru-RU" dirty="0" smtClean="0"/>
              <a:t>«Дорожная азбука»</a:t>
            </a:r>
          </a:p>
          <a:p>
            <a:r>
              <a:rPr lang="ru-RU" dirty="0" smtClean="0"/>
              <a:t>А.Дорохов «Подземный ход», «Заборчик вдоль тротуара», «Шлагбаум» </a:t>
            </a:r>
          </a:p>
          <a:p>
            <a:pPr algn="r"/>
            <a:r>
              <a:rPr lang="ru-RU" dirty="0" smtClean="0"/>
              <a:t>и другие произведения.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96136" y="3501008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Светофор.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Чтоб тебе помочь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Путь пройти опасный,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Горим и день и ночь –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Зеленый, желтый,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                     красный.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1" name="Рисунок 10" descr="5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79912" y="4149080"/>
            <a:ext cx="1828959" cy="1402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624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7544" y="980728"/>
            <a:ext cx="3634924" cy="2664296"/>
          </a:xfrm>
          <a:prstGeom prst="rect">
            <a:avLst/>
          </a:prstGeom>
        </p:spPr>
      </p:pic>
      <p:pic>
        <p:nvPicPr>
          <p:cNvPr id="9" name="Рисунок 8" descr="CIMG680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11960" y="949224"/>
            <a:ext cx="4536504" cy="255178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99592" y="188640"/>
            <a:ext cx="741682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260648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Организация  досуга, сюжетно-ролевые игры, просмотр спектаклей о ПДД.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CCF11112013_0000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5536" y="3595498"/>
            <a:ext cx="3816424" cy="2650445"/>
          </a:xfrm>
          <a:prstGeom prst="rect">
            <a:avLst/>
          </a:prstGeom>
        </p:spPr>
      </p:pic>
      <p:pic>
        <p:nvPicPr>
          <p:cNvPr id="8" name="Рисунок 7" descr="CIMG684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355976" y="3573016"/>
            <a:ext cx="4320480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27584" y="188640"/>
            <a:ext cx="784887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47664" y="260648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Уголок безопасности в группе для детей.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CCF11112013_000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2924944"/>
            <a:ext cx="4523232" cy="3611880"/>
          </a:xfrm>
          <a:prstGeom prst="rect">
            <a:avLst/>
          </a:prstGeom>
        </p:spPr>
      </p:pic>
      <p:pic>
        <p:nvPicPr>
          <p:cNvPr id="7" name="Рисунок 6" descr="CCF11112013_0000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50920" y="908720"/>
            <a:ext cx="5593080" cy="37368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44457" y="4581128"/>
            <a:ext cx="35995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Использование макета нашего квартала для разучивания улиц, ориентации в знакомой местности, определение короткой и безопасной дороги к дому.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3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3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39552" y="188640"/>
            <a:ext cx="78488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59632" y="18864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Взаимосвязь с родителями.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764704"/>
            <a:ext cx="79928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99592" y="76470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Беседы с родителями и детьми.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CIMG66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1700808"/>
            <a:ext cx="4788024" cy="29362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64088" y="1988840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Темы бесед : </a:t>
            </a:r>
          </a:p>
          <a:p>
            <a:pPr>
              <a:buFontTx/>
              <a:buChar char="-"/>
            </a:pPr>
            <a:r>
              <a:rPr lang="ru-RU" dirty="0" smtClean="0"/>
              <a:t>«Для чего нужны правила дорожного движения и что они собой представляют.»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3356992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«Статистика и типичные случаи детского травматизма, меры его предупреждения»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3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530352"/>
            <a:ext cx="8363272" cy="4187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ОСНОВНЫЕ ПРИНЦИПЫ: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Учет возрастных особенностей.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Наглядность и доступность.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Непрерывность и систематичность.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Участие детей в образовательном процессе.</a:t>
            </a:r>
          </a:p>
          <a:p>
            <a:pPr marL="457200" indent="-457200">
              <a:buNone/>
            </a:pPr>
            <a:endParaRPr lang="ru-RU" sz="2400" dirty="0" smtClean="0"/>
          </a:p>
        </p:txBody>
      </p:sp>
      <p:pic>
        <p:nvPicPr>
          <p:cNvPr id="9" name="Рисунок 8" descr="1289810095799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5" y="4005064"/>
            <a:ext cx="3872813" cy="2520921"/>
          </a:xfrm>
          <a:prstGeom prst="rect">
            <a:avLst/>
          </a:prstGeom>
        </p:spPr>
      </p:pic>
      <p:pic>
        <p:nvPicPr>
          <p:cNvPr id="7" name="Рисунок 6" descr="IMG_627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27984" y="3248980"/>
            <a:ext cx="4355976" cy="326698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IMG691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140252" y="548680"/>
            <a:ext cx="6003748" cy="3528392"/>
          </a:xfrm>
        </p:spPr>
      </p:pic>
      <p:pic>
        <p:nvPicPr>
          <p:cNvPr id="6" name="Рисунок 5" descr="CIMG691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3429000"/>
            <a:ext cx="5720635" cy="32178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476672"/>
            <a:ext cx="26642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круглых столах с родителями по теме </a:t>
            </a:r>
            <a:r>
              <a:rPr lang="ru-RU" b="1" dirty="0" smtClean="0"/>
              <a:t>«Дисциплина на улице –залог безопасности пешеходов»,</a:t>
            </a:r>
            <a:r>
              <a:rPr lang="ru-RU" dirty="0" smtClean="0"/>
              <a:t> проводим различные игры с родителями и детьми.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4149080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Темы круглых столов: «Хорошо ли вы знаете Правила дорожного движения?»,  «Азбука безопасности» и др.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188640"/>
            <a:ext cx="73448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339752" y="18864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Круглые столы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6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6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IMG692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64088" y="404664"/>
            <a:ext cx="3575987" cy="5378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1556792"/>
            <a:ext cx="4464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После бесед , круглых столов предлагаем  детям вместе с родителями дома закрепить  полученные знания в рисунках. </a:t>
            </a:r>
          </a:p>
          <a:p>
            <a:r>
              <a:rPr lang="ru-RU" sz="2400" b="1" dirty="0" smtClean="0"/>
              <a:t>Из этих рисунков мы составляем мини альбомы.</a:t>
            </a:r>
            <a:endParaRPr lang="ru-RU" sz="24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3435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1619672" y="404664"/>
            <a:ext cx="554461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530352"/>
            <a:ext cx="8640960" cy="61390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Используемая литература</a:t>
            </a:r>
            <a:r>
              <a:rPr lang="ru-RU" sz="2000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А.В. </a:t>
            </a:r>
            <a:r>
              <a:rPr lang="ru-RU" sz="2000" dirty="0" err="1" smtClean="0"/>
              <a:t>Вашкевич</a:t>
            </a:r>
            <a:r>
              <a:rPr lang="ru-RU" sz="2000" dirty="0" smtClean="0"/>
              <a:t>, М.М. </a:t>
            </a:r>
            <a:r>
              <a:rPr lang="ru-RU" sz="2000" dirty="0" err="1" smtClean="0"/>
              <a:t>Исхаков</a:t>
            </a:r>
            <a:r>
              <a:rPr lang="ru-RU" sz="2000" dirty="0" smtClean="0"/>
              <a:t> «Профилактика детского дорожно-транспортного травматизма в образовательных учреждениях»СПб ун-т МВД России 2012г.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Н.Н. Авдеева, Н.Л.Князева «Безопасность» СПб: «Детство-пресс»-2002г.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К.Ю. Белая, В.Н. </a:t>
            </a:r>
            <a:r>
              <a:rPr lang="ru-RU" sz="2000" dirty="0" err="1" smtClean="0"/>
              <a:t>Зимонина</a:t>
            </a:r>
            <a:r>
              <a:rPr lang="ru-RU" sz="2000" dirty="0" smtClean="0"/>
              <a:t> «Как обеспечить безопасность дошкольника» М: «Просвещение»-1998г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Э.Я. </a:t>
            </a:r>
            <a:r>
              <a:rPr lang="ru-RU" sz="2000" dirty="0" err="1" smtClean="0"/>
              <a:t>Степаненкова</a:t>
            </a:r>
            <a:r>
              <a:rPr lang="ru-RU" sz="2000" dirty="0" smtClean="0"/>
              <a:t>, М.Ф. </a:t>
            </a:r>
            <a:r>
              <a:rPr lang="ru-RU" sz="2000" dirty="0" err="1" smtClean="0"/>
              <a:t>Филенко</a:t>
            </a:r>
            <a:r>
              <a:rPr lang="ru-RU" sz="2000" dirty="0" smtClean="0"/>
              <a:t> «Дошкольникам - о правилах дорожного движения» М: «Просвещение» 1995г.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В.А. </a:t>
            </a:r>
            <a:r>
              <a:rPr lang="ru-RU" sz="2000" dirty="0" err="1" smtClean="0"/>
              <a:t>Добрякова</a:t>
            </a:r>
            <a:r>
              <a:rPr lang="ru-RU" sz="2000" dirty="0" smtClean="0"/>
              <a:t>, Н.В.Борисова «Три сигнала светофора» М: «Просвещение» – 1989г.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Н.Королев, </a:t>
            </a:r>
            <a:r>
              <a:rPr lang="ru-RU" sz="2000" dirty="0" err="1" smtClean="0"/>
              <a:t>М.Эльтерман</a:t>
            </a:r>
            <a:r>
              <a:rPr lang="ru-RU" sz="2000" dirty="0" smtClean="0"/>
              <a:t> «Светофор» учебное пособие СПб 2011г.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3a18143f3b99b31f477844ec69541c3_7199846b66dd4191ada68e06c83ac05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43455" y="530225"/>
            <a:ext cx="4103127" cy="4187825"/>
          </a:xfrm>
        </p:spPr>
      </p:pic>
      <p:sp>
        <p:nvSpPr>
          <p:cNvPr id="5" name="Прямоугольник 4"/>
          <p:cNvSpPr/>
          <p:nvPr/>
        </p:nvSpPr>
        <p:spPr>
          <a:xfrm>
            <a:off x="364230" y="4149080"/>
            <a:ext cx="8143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Желаем  успехов!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12068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ЗАДАЧИ: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Обучение детей безопасному поведению на дороге.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Формирование навыков и умений наблюдения за дорожной обстановкой, предвидения опасных ситуаций и умение обходить их.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Воспитание культуры поведения в </a:t>
            </a:r>
            <a:r>
              <a:rPr lang="ru-RU" dirty="0" err="1" smtClean="0"/>
              <a:t>дорожно</a:t>
            </a:r>
            <a:r>
              <a:rPr lang="ru-RU" dirty="0" smtClean="0"/>
              <a:t>- транспортном процессе и сознательного выполнения правил дорожного движения. </a:t>
            </a:r>
          </a:p>
          <a:p>
            <a:pPr algn="ctr">
              <a:buNone/>
            </a:pPr>
            <a:r>
              <a:rPr lang="ru-RU" u="sng" dirty="0" smtClean="0"/>
              <a:t>МЕТОДЫ: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Упражнение.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Пример.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Убеждение.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Внушение.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Поощрение.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5" name="Рисунок 4" descr="IMG_624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932040" y="4049688"/>
            <a:ext cx="3888432" cy="2646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467544" y="620688"/>
            <a:ext cx="1584176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544" y="83671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Цель: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548680"/>
            <a:ext cx="590465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67744" y="548680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Формирование у детей умений и навыков, способствующих безопасному поведению на улице.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83568" y="2492896"/>
            <a:ext cx="252028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16016" y="2348880"/>
            <a:ext cx="374441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23528" y="4437112"/>
            <a:ext cx="3024336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355976" y="4437112"/>
            <a:ext cx="446449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3568" y="2636912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Целевые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прогулки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2420888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Развивающая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 обучающая совместная деятельность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по дорожной тематике.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4509120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Наблюдение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за транспортом,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за пешеходами, дорожными знаками</a:t>
            </a:r>
            <a:r>
              <a:rPr lang="ru-RU" dirty="0"/>
              <a:t> </a:t>
            </a:r>
            <a:r>
              <a:rPr lang="ru-RU" dirty="0" smtClean="0">
                <a:solidFill>
                  <a:srgbClr val="7030A0"/>
                </a:solidFill>
              </a:rPr>
              <a:t>и т.д.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7984" y="4509120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Дидактические игры, художественное творчество.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Развитие речи.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ФЭМП. Физкультура.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Досуг. </a:t>
            </a:r>
            <a:endParaRPr lang="ru-RU" dirty="0">
              <a:solidFill>
                <a:srgbClr val="7030A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267744" y="1916832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508104" y="1844824"/>
            <a:ext cx="288032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835696" y="386104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660232" y="400506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3" name="Рисунок 22" descr="pdd_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59832" y="2780928"/>
            <a:ext cx="1800200" cy="2162712"/>
          </a:xfrm>
          <a:prstGeom prst="ellipse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2843808" y="5661248"/>
            <a:ext cx="2448272" cy="980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987824" y="580526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Взаимосвязь с родителями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7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200"/>
                            </p:stCondLst>
                            <p:childTnLst>
                              <p:par>
                                <p:cTn id="3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6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1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100"/>
                            </p:stCondLst>
                            <p:childTnLst>
                              <p:par>
                                <p:cTn id="4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45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95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105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5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50"/>
                            </p:stCondLst>
                            <p:childTnLst>
                              <p:par>
                                <p:cTn id="7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850"/>
                            </p:stCondLst>
                            <p:childTnLst>
                              <p:par>
                                <p:cTn id="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1850"/>
                            </p:stCondLst>
                            <p:childTnLst>
                              <p:par>
                                <p:cTn id="8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24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1835696" y="548680"/>
            <a:ext cx="518457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7349152" cy="79216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Ц</a:t>
            </a:r>
            <a:r>
              <a:rPr lang="ru-RU" dirty="0" smtClean="0">
                <a:solidFill>
                  <a:srgbClr val="7030A0"/>
                </a:solidFill>
              </a:rPr>
              <a:t>ЕЛЕВЫЕ ПРОГУЛКИ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268760"/>
            <a:ext cx="8141240" cy="45365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Наблюдение за транспортом, пешеходами, дорожными знаками.</a:t>
            </a:r>
            <a:endParaRPr lang="ru-RU" dirty="0"/>
          </a:p>
        </p:txBody>
      </p:sp>
      <p:pic>
        <p:nvPicPr>
          <p:cNvPr id="9" name="Рисунок 8" descr="CIMG688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16016" y="1844824"/>
            <a:ext cx="4104456" cy="30002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04048" y="450912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Автобусная  остановка.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" name="Рисунок 9" descr="CIMG688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2780928"/>
            <a:ext cx="4608512" cy="3600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520" y="609329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Направления и названия улиц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4" name="Рисунок 13" descr="3292213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740352" y="1"/>
            <a:ext cx="1403648" cy="14131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3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0" y="260648"/>
            <a:ext cx="493204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5004048" cy="105281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Перекресток-наблюдение за пешеходами и транспортом.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CIMG688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251520" y="1772816"/>
            <a:ext cx="4752528" cy="3152540"/>
          </a:xfrm>
        </p:spPr>
      </p:pic>
      <p:sp>
        <p:nvSpPr>
          <p:cNvPr id="10" name="TextBox 9"/>
          <p:cNvSpPr txBox="1"/>
          <p:nvPr/>
        </p:nvSpPr>
        <p:spPr>
          <a:xfrm>
            <a:off x="179512" y="45811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Зеленый сигнал светофора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3" name="Рисунок 12" descr="CIMG689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39952" y="3212976"/>
            <a:ext cx="4758037" cy="29249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32040" y="558924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Красные флажки вначале и в конце колонны детей.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7" name="Рисунок 16" descr="pppppppp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24328" y="0"/>
            <a:ext cx="1259632" cy="3068960"/>
          </a:xfrm>
          <a:prstGeom prst="rect">
            <a:avLst/>
          </a:prstGeom>
        </p:spPr>
      </p:pic>
      <p:sp>
        <p:nvSpPr>
          <p:cNvPr id="16" name="Содержимое 1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9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build="p"/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CCF11112013_00006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/>
          <a:stretch>
            <a:fillRect/>
          </a:stretch>
        </p:blipFill>
        <p:spPr>
          <a:xfrm>
            <a:off x="251520" y="2060848"/>
            <a:ext cx="4282891" cy="2880320"/>
          </a:xfrm>
        </p:spPr>
      </p:pic>
      <p:sp>
        <p:nvSpPr>
          <p:cNvPr id="7" name="Овал 6"/>
          <p:cNvSpPr/>
          <p:nvPr/>
        </p:nvSpPr>
        <p:spPr>
          <a:xfrm>
            <a:off x="755576" y="0"/>
            <a:ext cx="8064896" cy="1124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Развивающая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 обучающая совместная деятельность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по дорожной тематике.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75656" y="1268760"/>
            <a:ext cx="62646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67744" y="126876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Дидактические игры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4" name="Рисунок 13" descr="CIMG681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67944" y="3284984"/>
            <a:ext cx="4693898" cy="29613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75856" y="184482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Настольные игры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234124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9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IMG691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1340768"/>
            <a:ext cx="8532440" cy="51044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1720" y="476672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 Различные конструкторы 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CIMG687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79912" y="2708920"/>
            <a:ext cx="5056562" cy="2844316"/>
          </a:xfrm>
          <a:prstGeom prst="rect">
            <a:avLst/>
          </a:prstGeom>
        </p:spPr>
      </p:pic>
      <p:pic>
        <p:nvPicPr>
          <p:cNvPr id="9" name="Содержимое 8" descr="CIMG6823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323528" y="1052736"/>
            <a:ext cx="4442707" cy="2499023"/>
          </a:xfrm>
        </p:spPr>
      </p:pic>
      <p:sp>
        <p:nvSpPr>
          <p:cNvPr id="7" name="Скругленный прямоугольник 6"/>
          <p:cNvSpPr/>
          <p:nvPr/>
        </p:nvSpPr>
        <p:spPr>
          <a:xfrm>
            <a:off x="539552" y="188640"/>
            <a:ext cx="8064896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27584" y="26064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Художественное творчество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522920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Рисование, лепка дорожных знаков и автомобилей, коллективные работы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882</TotalTime>
  <Words>675</Words>
  <Application>Microsoft Office PowerPoint</Application>
  <PresentationFormat>Экран (4:3)</PresentationFormat>
  <Paragraphs>115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     Государственное дошкольное образовательное учреждение детский сад № 20 комбинированного вида Красногвардейского района г. Санкт-Петербурга  «ДОРОЖНЫЙ КАЛЕЙДОСКОП»  «Обучение детей правилам дорожного движения и поведению на дороге»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Государственное дошкольное образовательное учреждение детский сад № 20 комбинированного вида Красногвардейского района «Обучение детей правилам дорожного движения и поведению на дороге»</dc:title>
  <dc:creator>RJKZ</dc:creator>
  <cp:lastModifiedBy>RJKZ</cp:lastModifiedBy>
  <cp:revision>88</cp:revision>
  <dcterms:created xsi:type="dcterms:W3CDTF">2013-11-11T14:53:55Z</dcterms:created>
  <dcterms:modified xsi:type="dcterms:W3CDTF">2013-12-19T16:23:25Z</dcterms:modified>
</cp:coreProperties>
</file>