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1" r:id="rId3"/>
    <p:sldId id="258" r:id="rId4"/>
    <p:sldId id="259" r:id="rId5"/>
    <p:sldId id="263" r:id="rId6"/>
    <p:sldId id="260" r:id="rId7"/>
    <p:sldId id="262" r:id="rId8"/>
    <p:sldId id="264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41D055-A66F-4C81-AF20-9C22E6093B5F}" type="doc">
      <dgm:prSet loTypeId="urn:microsoft.com/office/officeart/2005/8/layout/hList9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3F3A5F4D-A209-4F67-8A67-4259673B8325}">
      <dgm:prSet/>
      <dgm:spPr/>
      <dgm:t>
        <a:bodyPr/>
        <a:lstStyle/>
        <a:p>
          <a:r>
            <a:rPr lang="ru-RU" b="1" dirty="0" smtClean="0"/>
            <a:t>Цель анкетирования</a:t>
          </a:r>
          <a:endParaRPr lang="ru-RU" dirty="0"/>
        </a:p>
      </dgm:t>
    </dgm:pt>
    <dgm:pt modelId="{DE09F9FA-DFB9-4BC8-803C-AD7673B86BBE}" type="parTrans" cxnId="{4B69D189-4197-45B4-8969-7F19AE1B820B}">
      <dgm:prSet/>
      <dgm:spPr/>
      <dgm:t>
        <a:bodyPr/>
        <a:lstStyle/>
        <a:p>
          <a:endParaRPr lang="ru-RU"/>
        </a:p>
      </dgm:t>
    </dgm:pt>
    <dgm:pt modelId="{2616D464-C9FA-4790-9622-CC229DE4639A}" type="sibTrans" cxnId="{4B69D189-4197-45B4-8969-7F19AE1B820B}">
      <dgm:prSet/>
      <dgm:spPr/>
      <dgm:t>
        <a:bodyPr/>
        <a:lstStyle/>
        <a:p>
          <a:endParaRPr lang="ru-RU"/>
        </a:p>
      </dgm:t>
    </dgm:pt>
    <dgm:pt modelId="{DED37365-1453-4086-9811-A9D1EA5DB88C}">
      <dgm:prSet/>
      <dgm:spPr/>
      <dgm:t>
        <a:bodyPr/>
        <a:lstStyle/>
        <a:p>
          <a:pPr algn="ctr"/>
          <a:r>
            <a:rPr lang="ru-RU" dirty="0" smtClean="0"/>
            <a:t>получение информации о компетенции родителей в вопросах «психологическая готовность к школе</a:t>
          </a:r>
          <a:endParaRPr lang="ru-RU" dirty="0"/>
        </a:p>
      </dgm:t>
    </dgm:pt>
    <dgm:pt modelId="{764B57B8-5AFD-4321-83BE-DCA480A77EA5}" type="parTrans" cxnId="{B77D7590-2019-415B-AA45-DBB28EC98CF8}">
      <dgm:prSet/>
      <dgm:spPr/>
      <dgm:t>
        <a:bodyPr/>
        <a:lstStyle/>
        <a:p>
          <a:endParaRPr lang="ru-RU"/>
        </a:p>
      </dgm:t>
    </dgm:pt>
    <dgm:pt modelId="{4DA3C63E-60C3-4737-9D07-1A31385199C5}" type="sibTrans" cxnId="{B77D7590-2019-415B-AA45-DBB28EC98CF8}">
      <dgm:prSet/>
      <dgm:spPr/>
      <dgm:t>
        <a:bodyPr/>
        <a:lstStyle/>
        <a:p>
          <a:endParaRPr lang="ru-RU"/>
        </a:p>
      </dgm:t>
    </dgm:pt>
    <dgm:pt modelId="{D7B8D2FE-C583-495F-8D4C-F7CCE52F30E1}" type="pres">
      <dgm:prSet presAssocID="{0241D055-A66F-4C81-AF20-9C22E6093B5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8973715-E2AB-421E-9DC1-1519A90891AF}" type="pres">
      <dgm:prSet presAssocID="{3F3A5F4D-A209-4F67-8A67-4259673B8325}" presName="posSpace" presStyleCnt="0"/>
      <dgm:spPr/>
    </dgm:pt>
    <dgm:pt modelId="{AB595F83-5B5E-4C51-890A-08464BBAFAD5}" type="pres">
      <dgm:prSet presAssocID="{3F3A5F4D-A209-4F67-8A67-4259673B8325}" presName="vertFlow" presStyleCnt="0"/>
      <dgm:spPr/>
    </dgm:pt>
    <dgm:pt modelId="{E18EDC28-178B-4417-ACF8-FD9986BF5743}" type="pres">
      <dgm:prSet presAssocID="{3F3A5F4D-A209-4F67-8A67-4259673B8325}" presName="topSpace" presStyleCnt="0"/>
      <dgm:spPr/>
    </dgm:pt>
    <dgm:pt modelId="{0A63EA2C-FC72-4436-81C3-9BBA4AD4A922}" type="pres">
      <dgm:prSet presAssocID="{3F3A5F4D-A209-4F67-8A67-4259673B8325}" presName="firstComp" presStyleCnt="0"/>
      <dgm:spPr/>
    </dgm:pt>
    <dgm:pt modelId="{17093969-BDE3-47F8-A21C-48A2231E291B}" type="pres">
      <dgm:prSet presAssocID="{3F3A5F4D-A209-4F67-8A67-4259673B8325}" presName="firstChild" presStyleLbl="bgAccFollowNode1" presStyleIdx="0" presStyleCnt="1"/>
      <dgm:spPr/>
      <dgm:t>
        <a:bodyPr/>
        <a:lstStyle/>
        <a:p>
          <a:endParaRPr lang="ru-RU"/>
        </a:p>
      </dgm:t>
    </dgm:pt>
    <dgm:pt modelId="{936E6159-F97D-460F-A031-F105C1DE7879}" type="pres">
      <dgm:prSet presAssocID="{3F3A5F4D-A209-4F67-8A67-4259673B8325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AF2CDA-0EDD-4CCC-836C-A1A750859B67}" type="pres">
      <dgm:prSet presAssocID="{3F3A5F4D-A209-4F67-8A67-4259673B8325}" presName="negSpace" presStyleCnt="0"/>
      <dgm:spPr/>
    </dgm:pt>
    <dgm:pt modelId="{D88580E7-2CE0-4B65-B592-D314199F84D4}" type="pres">
      <dgm:prSet presAssocID="{3F3A5F4D-A209-4F67-8A67-4259673B8325}" presName="circle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12BB2F26-32DB-46E2-AD0D-B09548B25F00}" type="presOf" srcId="{DED37365-1453-4086-9811-A9D1EA5DB88C}" destId="{17093969-BDE3-47F8-A21C-48A2231E291B}" srcOrd="0" destOrd="0" presId="urn:microsoft.com/office/officeart/2005/8/layout/hList9"/>
    <dgm:cxn modelId="{BF8BD4CC-74AE-4145-B5CB-8DE95214D48D}" type="presOf" srcId="{DED37365-1453-4086-9811-A9D1EA5DB88C}" destId="{936E6159-F97D-460F-A031-F105C1DE7879}" srcOrd="1" destOrd="0" presId="urn:microsoft.com/office/officeart/2005/8/layout/hList9"/>
    <dgm:cxn modelId="{B77D7590-2019-415B-AA45-DBB28EC98CF8}" srcId="{3F3A5F4D-A209-4F67-8A67-4259673B8325}" destId="{DED37365-1453-4086-9811-A9D1EA5DB88C}" srcOrd="0" destOrd="0" parTransId="{764B57B8-5AFD-4321-83BE-DCA480A77EA5}" sibTransId="{4DA3C63E-60C3-4737-9D07-1A31385199C5}"/>
    <dgm:cxn modelId="{4B69D189-4197-45B4-8969-7F19AE1B820B}" srcId="{0241D055-A66F-4C81-AF20-9C22E6093B5F}" destId="{3F3A5F4D-A209-4F67-8A67-4259673B8325}" srcOrd="0" destOrd="0" parTransId="{DE09F9FA-DFB9-4BC8-803C-AD7673B86BBE}" sibTransId="{2616D464-C9FA-4790-9622-CC229DE4639A}"/>
    <dgm:cxn modelId="{312E3F42-1714-4441-A96C-902475BB0CDB}" type="presOf" srcId="{3F3A5F4D-A209-4F67-8A67-4259673B8325}" destId="{D88580E7-2CE0-4B65-B592-D314199F84D4}" srcOrd="0" destOrd="0" presId="urn:microsoft.com/office/officeart/2005/8/layout/hList9"/>
    <dgm:cxn modelId="{28FF0509-FFB2-44D8-AFC9-A17E51222A32}" type="presOf" srcId="{0241D055-A66F-4C81-AF20-9C22E6093B5F}" destId="{D7B8D2FE-C583-495F-8D4C-F7CCE52F30E1}" srcOrd="0" destOrd="0" presId="urn:microsoft.com/office/officeart/2005/8/layout/hList9"/>
    <dgm:cxn modelId="{6FFA6A41-8573-4395-B5DF-015298C96122}" type="presParOf" srcId="{D7B8D2FE-C583-495F-8D4C-F7CCE52F30E1}" destId="{A8973715-E2AB-421E-9DC1-1519A90891AF}" srcOrd="0" destOrd="0" presId="urn:microsoft.com/office/officeart/2005/8/layout/hList9"/>
    <dgm:cxn modelId="{338AA3C7-493D-4229-A8FC-591A1166962E}" type="presParOf" srcId="{D7B8D2FE-C583-495F-8D4C-F7CCE52F30E1}" destId="{AB595F83-5B5E-4C51-890A-08464BBAFAD5}" srcOrd="1" destOrd="0" presId="urn:microsoft.com/office/officeart/2005/8/layout/hList9"/>
    <dgm:cxn modelId="{1FCB4CDB-A8EC-42A9-B0C3-402C303A740C}" type="presParOf" srcId="{AB595F83-5B5E-4C51-890A-08464BBAFAD5}" destId="{E18EDC28-178B-4417-ACF8-FD9986BF5743}" srcOrd="0" destOrd="0" presId="urn:microsoft.com/office/officeart/2005/8/layout/hList9"/>
    <dgm:cxn modelId="{B30EA125-5821-4808-A086-066546C10DEB}" type="presParOf" srcId="{AB595F83-5B5E-4C51-890A-08464BBAFAD5}" destId="{0A63EA2C-FC72-4436-81C3-9BBA4AD4A922}" srcOrd="1" destOrd="0" presId="urn:microsoft.com/office/officeart/2005/8/layout/hList9"/>
    <dgm:cxn modelId="{213ED3EB-54E9-4B3D-8981-FC02DF2DF1AB}" type="presParOf" srcId="{0A63EA2C-FC72-4436-81C3-9BBA4AD4A922}" destId="{17093969-BDE3-47F8-A21C-48A2231E291B}" srcOrd="0" destOrd="0" presId="urn:microsoft.com/office/officeart/2005/8/layout/hList9"/>
    <dgm:cxn modelId="{0C7CEDE7-CBBD-44DC-AD4D-C0A7291936F5}" type="presParOf" srcId="{0A63EA2C-FC72-4436-81C3-9BBA4AD4A922}" destId="{936E6159-F97D-460F-A031-F105C1DE7879}" srcOrd="1" destOrd="0" presId="urn:microsoft.com/office/officeart/2005/8/layout/hList9"/>
    <dgm:cxn modelId="{6F6FC1AC-0929-42A7-BA15-75D5F5242503}" type="presParOf" srcId="{D7B8D2FE-C583-495F-8D4C-F7CCE52F30E1}" destId="{0DAF2CDA-0EDD-4CCC-836C-A1A750859B67}" srcOrd="2" destOrd="0" presId="urn:microsoft.com/office/officeart/2005/8/layout/hList9"/>
    <dgm:cxn modelId="{B4707CA5-30BE-4855-B25A-A197456258E7}" type="presParOf" srcId="{D7B8D2FE-C583-495F-8D4C-F7CCE52F30E1}" destId="{D88580E7-2CE0-4B65-B592-D314199F84D4}" srcOrd="3" destOrd="0" presId="urn:microsoft.com/office/officeart/2005/8/layout/hList9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E5A6DF-06EC-446E-867B-2A772A29889C}" type="doc">
      <dgm:prSet loTypeId="urn:microsoft.com/office/officeart/2005/8/layout/vList5" loCatId="list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CED145DA-5082-4527-96D2-0E3580E084EA}">
      <dgm:prSet/>
      <dgm:spPr/>
      <dgm:t>
        <a:bodyPr/>
        <a:lstStyle/>
        <a:p>
          <a:pPr algn="l"/>
          <a:r>
            <a:rPr lang="ru-RU" dirty="0" smtClean="0"/>
            <a:t>1. Знаете ли Вы возрастные особенности своих детей?</a:t>
          </a:r>
          <a:endParaRPr lang="ru-RU" dirty="0"/>
        </a:p>
      </dgm:t>
    </dgm:pt>
    <dgm:pt modelId="{87F3F036-B537-4130-A561-71A1A28DEAFA}" type="parTrans" cxnId="{7A88FB68-F4DA-407C-B21F-297F357E5D92}">
      <dgm:prSet/>
      <dgm:spPr/>
      <dgm:t>
        <a:bodyPr/>
        <a:lstStyle/>
        <a:p>
          <a:endParaRPr lang="ru-RU"/>
        </a:p>
      </dgm:t>
    </dgm:pt>
    <dgm:pt modelId="{BCA24970-6C95-422E-A3A0-D075DF47B4F1}" type="sibTrans" cxnId="{7A88FB68-F4DA-407C-B21F-297F357E5D92}">
      <dgm:prSet/>
      <dgm:spPr/>
      <dgm:t>
        <a:bodyPr/>
        <a:lstStyle/>
        <a:p>
          <a:endParaRPr lang="ru-RU"/>
        </a:p>
      </dgm:t>
    </dgm:pt>
    <dgm:pt modelId="{FF0A09A4-8756-4C30-A4B3-809A303638AD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Знаю и могу поделиться этим опытом: 22 чел.- 65%</a:t>
          </a:r>
          <a:endParaRPr lang="ru-RU" dirty="0"/>
        </a:p>
      </dgm:t>
    </dgm:pt>
    <dgm:pt modelId="{165B5503-EAF3-4005-9EF6-81365000F660}" type="parTrans" cxnId="{FA22A716-A65B-4B71-B5A8-7D3163CD4A77}">
      <dgm:prSet/>
      <dgm:spPr/>
      <dgm:t>
        <a:bodyPr/>
        <a:lstStyle/>
        <a:p>
          <a:endParaRPr lang="ru-RU"/>
        </a:p>
      </dgm:t>
    </dgm:pt>
    <dgm:pt modelId="{C2610622-4E29-4B1B-A648-7FA6FB8C427A}" type="sibTrans" cxnId="{FA22A716-A65B-4B71-B5A8-7D3163CD4A77}">
      <dgm:prSet/>
      <dgm:spPr/>
      <dgm:t>
        <a:bodyPr/>
        <a:lstStyle/>
        <a:p>
          <a:endParaRPr lang="ru-RU"/>
        </a:p>
      </dgm:t>
    </dgm:pt>
    <dgm:pt modelId="{F401A000-F9F8-432B-9FBF-14CB9201C966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Имею представление, но недостаточно: 11 чел. -32%</a:t>
          </a:r>
          <a:endParaRPr lang="ru-RU" dirty="0"/>
        </a:p>
      </dgm:t>
    </dgm:pt>
    <dgm:pt modelId="{86612EAC-249E-4BFE-969C-A1B5B521D57E}" type="parTrans" cxnId="{01B3CD85-B35D-43CB-810C-F9E8AE280BFD}">
      <dgm:prSet/>
      <dgm:spPr/>
      <dgm:t>
        <a:bodyPr/>
        <a:lstStyle/>
        <a:p>
          <a:endParaRPr lang="ru-RU"/>
        </a:p>
      </dgm:t>
    </dgm:pt>
    <dgm:pt modelId="{57AA30CC-732D-4CC0-9260-8840FDBADD32}" type="sibTrans" cxnId="{01B3CD85-B35D-43CB-810C-F9E8AE280BFD}">
      <dgm:prSet/>
      <dgm:spPr/>
      <dgm:t>
        <a:bodyPr/>
        <a:lstStyle/>
        <a:p>
          <a:endParaRPr lang="ru-RU"/>
        </a:p>
      </dgm:t>
    </dgm:pt>
    <dgm:pt modelId="{DECBCFED-0720-4A3A-89AB-83B759D5C22E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Не знаю, нуждаюсь в данной информации 1 чел. - 3%</a:t>
          </a:r>
          <a:endParaRPr lang="ru-RU" dirty="0"/>
        </a:p>
      </dgm:t>
    </dgm:pt>
    <dgm:pt modelId="{8703D33E-243B-458D-B8C7-D40CC426BD09}" type="parTrans" cxnId="{B0FF4881-D8FE-4C7E-B2CE-D78B0355D965}">
      <dgm:prSet/>
      <dgm:spPr/>
      <dgm:t>
        <a:bodyPr/>
        <a:lstStyle/>
        <a:p>
          <a:endParaRPr lang="ru-RU"/>
        </a:p>
      </dgm:t>
    </dgm:pt>
    <dgm:pt modelId="{A33E1813-839B-4297-8185-9C202E61BB21}" type="sibTrans" cxnId="{B0FF4881-D8FE-4C7E-B2CE-D78B0355D965}">
      <dgm:prSet/>
      <dgm:spPr/>
      <dgm:t>
        <a:bodyPr/>
        <a:lstStyle/>
        <a:p>
          <a:endParaRPr lang="ru-RU"/>
        </a:p>
      </dgm:t>
    </dgm:pt>
    <dgm:pt modelId="{FFC60595-A7F7-439C-8247-54C50DA0EC1B}">
      <dgm:prSet/>
      <dgm:spPr/>
      <dgm:t>
        <a:bodyPr/>
        <a:lstStyle/>
        <a:p>
          <a:pPr algn="l"/>
          <a:r>
            <a:rPr lang="ru-RU" dirty="0" smtClean="0"/>
            <a:t>2. Знакомы ли Вы с понятием «психологическая готовность к школе» и  предпосылками вхождения в школьно-учебную деятельность</a:t>
          </a:r>
          <a:endParaRPr lang="ru-RU" dirty="0"/>
        </a:p>
      </dgm:t>
    </dgm:pt>
    <dgm:pt modelId="{FFC26BB0-66ED-406D-8484-C1F5387914DF}" type="parTrans" cxnId="{BA56E7AD-5CBD-447B-9347-AF71219F9A51}">
      <dgm:prSet/>
      <dgm:spPr/>
      <dgm:t>
        <a:bodyPr/>
        <a:lstStyle/>
        <a:p>
          <a:endParaRPr lang="ru-RU"/>
        </a:p>
      </dgm:t>
    </dgm:pt>
    <dgm:pt modelId="{2BFE30F0-06EE-4B5A-8143-5533089DAE66}" type="sibTrans" cxnId="{BA56E7AD-5CBD-447B-9347-AF71219F9A51}">
      <dgm:prSet/>
      <dgm:spPr/>
      <dgm:t>
        <a:bodyPr/>
        <a:lstStyle/>
        <a:p>
          <a:endParaRPr lang="ru-RU"/>
        </a:p>
      </dgm:t>
    </dgm:pt>
    <dgm:pt modelId="{0858F309-8A3C-474E-8238-8157092DA5CD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Знаком (а) и могу поделиться этим опытом:17 чел. - 50%</a:t>
          </a:r>
          <a:endParaRPr lang="ru-RU" dirty="0"/>
        </a:p>
      </dgm:t>
    </dgm:pt>
    <dgm:pt modelId="{EF96DE72-935A-4092-A8E2-F2D8D5ACEEF2}" type="parTrans" cxnId="{46D2C995-B0FB-49F5-8227-CBF877A0C3F0}">
      <dgm:prSet/>
      <dgm:spPr/>
      <dgm:t>
        <a:bodyPr/>
        <a:lstStyle/>
        <a:p>
          <a:endParaRPr lang="ru-RU"/>
        </a:p>
      </dgm:t>
    </dgm:pt>
    <dgm:pt modelId="{0A111B10-A43D-46CE-B7B5-CACD4B0F345D}" type="sibTrans" cxnId="{46D2C995-B0FB-49F5-8227-CBF877A0C3F0}">
      <dgm:prSet/>
      <dgm:spPr/>
      <dgm:t>
        <a:bodyPr/>
        <a:lstStyle/>
        <a:p>
          <a:endParaRPr lang="ru-RU"/>
        </a:p>
      </dgm:t>
    </dgm:pt>
    <dgm:pt modelId="{A7678832-EF9A-415B-AA76-61653BF4FD2B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Имею представление, но недостаточно:15чел. - 44%</a:t>
          </a:r>
          <a:endParaRPr lang="ru-RU" dirty="0"/>
        </a:p>
      </dgm:t>
    </dgm:pt>
    <dgm:pt modelId="{CE306CCA-ADFF-41B0-8BBB-9E5D27206B3D}" type="parTrans" cxnId="{770BACE3-5DE6-43C4-A4EA-4EF07C6874DE}">
      <dgm:prSet/>
      <dgm:spPr/>
      <dgm:t>
        <a:bodyPr/>
        <a:lstStyle/>
        <a:p>
          <a:endParaRPr lang="ru-RU"/>
        </a:p>
      </dgm:t>
    </dgm:pt>
    <dgm:pt modelId="{3B8C989F-97A9-45C7-B855-C336E8A3375E}" type="sibTrans" cxnId="{770BACE3-5DE6-43C4-A4EA-4EF07C6874DE}">
      <dgm:prSet/>
      <dgm:spPr/>
      <dgm:t>
        <a:bodyPr/>
        <a:lstStyle/>
        <a:p>
          <a:endParaRPr lang="ru-RU"/>
        </a:p>
      </dgm:t>
    </dgm:pt>
    <dgm:pt modelId="{1FF50EE2-DC09-4FFF-96CB-697410D80A53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Не знаю, нуждаюсь в данной информации 2 чел. - 6%</a:t>
          </a:r>
          <a:endParaRPr lang="ru-RU" dirty="0"/>
        </a:p>
      </dgm:t>
    </dgm:pt>
    <dgm:pt modelId="{F7CBBBBA-7D54-4B73-AF4D-3A53F9C3CC6D}" type="parTrans" cxnId="{F8E20E7B-F3A6-48D1-A9D0-856A6B1F7C43}">
      <dgm:prSet/>
      <dgm:spPr/>
      <dgm:t>
        <a:bodyPr/>
        <a:lstStyle/>
        <a:p>
          <a:endParaRPr lang="ru-RU"/>
        </a:p>
      </dgm:t>
    </dgm:pt>
    <dgm:pt modelId="{8698E459-EA3A-4C2D-B98C-098553CD103F}" type="sibTrans" cxnId="{F8E20E7B-F3A6-48D1-A9D0-856A6B1F7C43}">
      <dgm:prSet/>
      <dgm:spPr/>
      <dgm:t>
        <a:bodyPr/>
        <a:lstStyle/>
        <a:p>
          <a:endParaRPr lang="ru-RU"/>
        </a:p>
      </dgm:t>
    </dgm:pt>
    <dgm:pt modelId="{075D05E9-3CB6-4A68-9193-7ED34D3C73B8}">
      <dgm:prSet/>
      <dgm:spPr/>
      <dgm:t>
        <a:bodyPr/>
        <a:lstStyle/>
        <a:p>
          <a:pPr algn="l"/>
          <a:r>
            <a:rPr lang="ru-RU" dirty="0" smtClean="0"/>
            <a:t>3. Знакомы  ли Вам требования, предъявляемые современной школой к будущим первоклассникам?</a:t>
          </a:r>
          <a:endParaRPr lang="ru-RU" dirty="0"/>
        </a:p>
      </dgm:t>
    </dgm:pt>
    <dgm:pt modelId="{DA568696-693B-4731-BD47-47D967525E9B}" type="parTrans" cxnId="{6B4641BF-F723-455E-BE18-E1A4F415F8B7}">
      <dgm:prSet/>
      <dgm:spPr/>
      <dgm:t>
        <a:bodyPr/>
        <a:lstStyle/>
        <a:p>
          <a:endParaRPr lang="ru-RU"/>
        </a:p>
      </dgm:t>
    </dgm:pt>
    <dgm:pt modelId="{BBB74083-944A-4E4F-A981-B210AC0E21B8}" type="sibTrans" cxnId="{6B4641BF-F723-455E-BE18-E1A4F415F8B7}">
      <dgm:prSet/>
      <dgm:spPr/>
      <dgm:t>
        <a:bodyPr/>
        <a:lstStyle/>
        <a:p>
          <a:endParaRPr lang="ru-RU"/>
        </a:p>
      </dgm:t>
    </dgm:pt>
    <dgm:pt modelId="{90B0E934-51E7-4F55-8D64-5C5CF39ED0A2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Да: 23 чел. - 67%</a:t>
          </a:r>
          <a:endParaRPr lang="ru-RU" dirty="0"/>
        </a:p>
      </dgm:t>
    </dgm:pt>
    <dgm:pt modelId="{D1132A0F-275A-4168-AEF9-92F27B93F872}" type="parTrans" cxnId="{C673D262-FD1E-4A63-AF01-A57BB36707F7}">
      <dgm:prSet/>
      <dgm:spPr/>
      <dgm:t>
        <a:bodyPr/>
        <a:lstStyle/>
        <a:p>
          <a:endParaRPr lang="ru-RU"/>
        </a:p>
      </dgm:t>
    </dgm:pt>
    <dgm:pt modelId="{77FAA4F3-403C-48D3-9FE4-B95C19E45D35}" type="sibTrans" cxnId="{C673D262-FD1E-4A63-AF01-A57BB36707F7}">
      <dgm:prSet/>
      <dgm:spPr/>
      <dgm:t>
        <a:bodyPr/>
        <a:lstStyle/>
        <a:p>
          <a:endParaRPr lang="ru-RU"/>
        </a:p>
      </dgm:t>
    </dgm:pt>
    <dgm:pt modelId="{339FB257-8643-40E5-A705-38D822EEBE2D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Имею представление, но недостаточно: 10чел. - 30%</a:t>
          </a:r>
          <a:endParaRPr lang="ru-RU" dirty="0"/>
        </a:p>
      </dgm:t>
    </dgm:pt>
    <dgm:pt modelId="{72482A4E-8746-435C-AB1F-BF185CF357CA}" type="parTrans" cxnId="{D6B1B3F2-D818-438D-8D24-F85179DCFC63}">
      <dgm:prSet/>
      <dgm:spPr/>
      <dgm:t>
        <a:bodyPr/>
        <a:lstStyle/>
        <a:p>
          <a:endParaRPr lang="ru-RU"/>
        </a:p>
      </dgm:t>
    </dgm:pt>
    <dgm:pt modelId="{07973180-C105-4FB5-8908-B182231169DA}" type="sibTrans" cxnId="{D6B1B3F2-D818-438D-8D24-F85179DCFC63}">
      <dgm:prSet/>
      <dgm:spPr/>
      <dgm:t>
        <a:bodyPr/>
        <a:lstStyle/>
        <a:p>
          <a:endParaRPr lang="ru-RU"/>
        </a:p>
      </dgm:t>
    </dgm:pt>
    <dgm:pt modelId="{572CAD55-FE86-4302-AE24-71C8E6E64DEC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Нет: 1 чел. - 3%</a:t>
          </a:r>
          <a:endParaRPr lang="ru-RU" dirty="0"/>
        </a:p>
      </dgm:t>
    </dgm:pt>
    <dgm:pt modelId="{F50A0FBA-2696-47FE-B020-AF932C1FB4C7}" type="parTrans" cxnId="{58556F32-79FC-4797-B01D-018E9835C32A}">
      <dgm:prSet/>
      <dgm:spPr/>
      <dgm:t>
        <a:bodyPr/>
        <a:lstStyle/>
        <a:p>
          <a:endParaRPr lang="ru-RU"/>
        </a:p>
      </dgm:t>
    </dgm:pt>
    <dgm:pt modelId="{22A9463D-ABE2-4B70-9D27-747C3421CE26}" type="sibTrans" cxnId="{58556F32-79FC-4797-B01D-018E9835C32A}">
      <dgm:prSet/>
      <dgm:spPr/>
      <dgm:t>
        <a:bodyPr/>
        <a:lstStyle/>
        <a:p>
          <a:endParaRPr lang="ru-RU"/>
        </a:p>
      </dgm:t>
    </dgm:pt>
    <dgm:pt modelId="{6644BAA0-4212-4C99-9394-0FFDB0C0ECF6}" type="pres">
      <dgm:prSet presAssocID="{29E5A6DF-06EC-446E-867B-2A772A29889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CE9F1-29F2-4E01-9E85-ED2AAD4BF00B}" type="pres">
      <dgm:prSet presAssocID="{CED145DA-5082-4527-96D2-0E3580E084EA}" presName="linNode" presStyleCnt="0"/>
      <dgm:spPr/>
    </dgm:pt>
    <dgm:pt modelId="{9D2F56C0-A7FF-4490-A0E5-139B34DB9097}" type="pres">
      <dgm:prSet presAssocID="{CED145DA-5082-4527-96D2-0E3580E084E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4EF8F-7056-46D4-81BC-FF7C0060711B}" type="pres">
      <dgm:prSet presAssocID="{CED145DA-5082-4527-96D2-0E3580E084E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67166-EF54-4CBF-9278-896BC8367230}" type="pres">
      <dgm:prSet presAssocID="{BCA24970-6C95-422E-A3A0-D075DF47B4F1}" presName="sp" presStyleCnt="0"/>
      <dgm:spPr/>
    </dgm:pt>
    <dgm:pt modelId="{E92640D7-EDFB-4C58-966A-57A5A28FA5D0}" type="pres">
      <dgm:prSet presAssocID="{FFC60595-A7F7-439C-8247-54C50DA0EC1B}" presName="linNode" presStyleCnt="0"/>
      <dgm:spPr/>
    </dgm:pt>
    <dgm:pt modelId="{107E35B5-E83D-468C-87D8-AB5B11A839C0}" type="pres">
      <dgm:prSet presAssocID="{FFC60595-A7F7-439C-8247-54C50DA0EC1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E199E-445C-4AD3-A120-8F7FBFF0449E}" type="pres">
      <dgm:prSet presAssocID="{FFC60595-A7F7-439C-8247-54C50DA0EC1B}" presName="descendantText" presStyleLbl="alignAccFollowNode1" presStyleIdx="1" presStyleCnt="3" custLinFactNeighborX="2169" custLinFactNeighborY="1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52D45-A727-4E3E-871C-F8964F9A01F7}" type="pres">
      <dgm:prSet presAssocID="{2BFE30F0-06EE-4B5A-8143-5533089DAE66}" presName="sp" presStyleCnt="0"/>
      <dgm:spPr/>
    </dgm:pt>
    <dgm:pt modelId="{0619159F-0D61-44B9-92E1-DA7BBDF29039}" type="pres">
      <dgm:prSet presAssocID="{075D05E9-3CB6-4A68-9193-7ED34D3C73B8}" presName="linNode" presStyleCnt="0"/>
      <dgm:spPr/>
    </dgm:pt>
    <dgm:pt modelId="{4F56F083-1C27-45B5-93AB-AF1C7E79E5B5}" type="pres">
      <dgm:prSet presAssocID="{075D05E9-3CB6-4A68-9193-7ED34D3C73B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300D4-120D-4063-9C18-716439C046FD}" type="pres">
      <dgm:prSet presAssocID="{075D05E9-3CB6-4A68-9193-7ED34D3C73B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4641BF-F723-455E-BE18-E1A4F415F8B7}" srcId="{29E5A6DF-06EC-446E-867B-2A772A29889C}" destId="{075D05E9-3CB6-4A68-9193-7ED34D3C73B8}" srcOrd="2" destOrd="0" parTransId="{DA568696-693B-4731-BD47-47D967525E9B}" sibTransId="{BBB74083-944A-4E4F-A981-B210AC0E21B8}"/>
    <dgm:cxn modelId="{7A88FB68-F4DA-407C-B21F-297F357E5D92}" srcId="{29E5A6DF-06EC-446E-867B-2A772A29889C}" destId="{CED145DA-5082-4527-96D2-0E3580E084EA}" srcOrd="0" destOrd="0" parTransId="{87F3F036-B537-4130-A561-71A1A28DEAFA}" sibTransId="{BCA24970-6C95-422E-A3A0-D075DF47B4F1}"/>
    <dgm:cxn modelId="{DE2FEE4B-7D86-4C5B-9200-B9E3CDD56A5A}" type="presOf" srcId="{1FF50EE2-DC09-4FFF-96CB-697410D80A53}" destId="{C84E199E-445C-4AD3-A120-8F7FBFF0449E}" srcOrd="0" destOrd="2" presId="urn:microsoft.com/office/officeart/2005/8/layout/vList5"/>
    <dgm:cxn modelId="{46D2C995-B0FB-49F5-8227-CBF877A0C3F0}" srcId="{FFC60595-A7F7-439C-8247-54C50DA0EC1B}" destId="{0858F309-8A3C-474E-8238-8157092DA5CD}" srcOrd="0" destOrd="0" parTransId="{EF96DE72-935A-4092-A8E2-F2D8D5ACEEF2}" sibTransId="{0A111B10-A43D-46CE-B7B5-CACD4B0F345D}"/>
    <dgm:cxn modelId="{01B3CD85-B35D-43CB-810C-F9E8AE280BFD}" srcId="{CED145DA-5082-4527-96D2-0E3580E084EA}" destId="{F401A000-F9F8-432B-9FBF-14CB9201C966}" srcOrd="1" destOrd="0" parTransId="{86612EAC-249E-4BFE-969C-A1B5B521D57E}" sibTransId="{57AA30CC-732D-4CC0-9260-8840FDBADD32}"/>
    <dgm:cxn modelId="{67338600-18F1-409F-BCC9-7BCFD256225D}" type="presOf" srcId="{F401A000-F9F8-432B-9FBF-14CB9201C966}" destId="{7924EF8F-7056-46D4-81BC-FF7C0060711B}" srcOrd="0" destOrd="1" presId="urn:microsoft.com/office/officeart/2005/8/layout/vList5"/>
    <dgm:cxn modelId="{49D904E4-1496-48AA-A786-696DDD1D25EA}" type="presOf" srcId="{0858F309-8A3C-474E-8238-8157092DA5CD}" destId="{C84E199E-445C-4AD3-A120-8F7FBFF0449E}" srcOrd="0" destOrd="0" presId="urn:microsoft.com/office/officeart/2005/8/layout/vList5"/>
    <dgm:cxn modelId="{B0FF4881-D8FE-4C7E-B2CE-D78B0355D965}" srcId="{CED145DA-5082-4527-96D2-0E3580E084EA}" destId="{DECBCFED-0720-4A3A-89AB-83B759D5C22E}" srcOrd="2" destOrd="0" parTransId="{8703D33E-243B-458D-B8C7-D40CC426BD09}" sibTransId="{A33E1813-839B-4297-8185-9C202E61BB21}"/>
    <dgm:cxn modelId="{C673D262-FD1E-4A63-AF01-A57BB36707F7}" srcId="{075D05E9-3CB6-4A68-9193-7ED34D3C73B8}" destId="{90B0E934-51E7-4F55-8D64-5C5CF39ED0A2}" srcOrd="0" destOrd="0" parTransId="{D1132A0F-275A-4168-AEF9-92F27B93F872}" sibTransId="{77FAA4F3-403C-48D3-9FE4-B95C19E45D35}"/>
    <dgm:cxn modelId="{8271273E-5210-4D98-84F0-6751478C4B7D}" type="presOf" srcId="{FFC60595-A7F7-439C-8247-54C50DA0EC1B}" destId="{107E35B5-E83D-468C-87D8-AB5B11A839C0}" srcOrd="0" destOrd="0" presId="urn:microsoft.com/office/officeart/2005/8/layout/vList5"/>
    <dgm:cxn modelId="{F8E20E7B-F3A6-48D1-A9D0-856A6B1F7C43}" srcId="{FFC60595-A7F7-439C-8247-54C50DA0EC1B}" destId="{1FF50EE2-DC09-4FFF-96CB-697410D80A53}" srcOrd="2" destOrd="0" parTransId="{F7CBBBBA-7D54-4B73-AF4D-3A53F9C3CC6D}" sibTransId="{8698E459-EA3A-4C2D-B98C-098553CD103F}"/>
    <dgm:cxn modelId="{87BEBFA0-DBD6-48FF-A261-EFCEE2169526}" type="presOf" srcId="{A7678832-EF9A-415B-AA76-61653BF4FD2B}" destId="{C84E199E-445C-4AD3-A120-8F7FBFF0449E}" srcOrd="0" destOrd="1" presId="urn:microsoft.com/office/officeart/2005/8/layout/vList5"/>
    <dgm:cxn modelId="{CF86FF74-43C1-429B-A375-B752D6D638B6}" type="presOf" srcId="{DECBCFED-0720-4A3A-89AB-83B759D5C22E}" destId="{7924EF8F-7056-46D4-81BC-FF7C0060711B}" srcOrd="0" destOrd="2" presId="urn:microsoft.com/office/officeart/2005/8/layout/vList5"/>
    <dgm:cxn modelId="{5CCDF9CE-29F2-411D-9350-B5D9328113E1}" type="presOf" srcId="{FF0A09A4-8756-4C30-A4B3-809A303638AD}" destId="{7924EF8F-7056-46D4-81BC-FF7C0060711B}" srcOrd="0" destOrd="0" presId="urn:microsoft.com/office/officeart/2005/8/layout/vList5"/>
    <dgm:cxn modelId="{29516D92-F778-426C-961E-799472153AFA}" type="presOf" srcId="{339FB257-8643-40E5-A705-38D822EEBE2D}" destId="{333300D4-120D-4063-9C18-716439C046FD}" srcOrd="0" destOrd="1" presId="urn:microsoft.com/office/officeart/2005/8/layout/vList5"/>
    <dgm:cxn modelId="{B2240AF7-35D6-48D5-B2B2-2433ACAFA49D}" type="presOf" srcId="{572CAD55-FE86-4302-AE24-71C8E6E64DEC}" destId="{333300D4-120D-4063-9C18-716439C046FD}" srcOrd="0" destOrd="2" presId="urn:microsoft.com/office/officeart/2005/8/layout/vList5"/>
    <dgm:cxn modelId="{6F602DDA-5094-401E-98CC-27106D3CCEFA}" type="presOf" srcId="{29E5A6DF-06EC-446E-867B-2A772A29889C}" destId="{6644BAA0-4212-4C99-9394-0FFDB0C0ECF6}" srcOrd="0" destOrd="0" presId="urn:microsoft.com/office/officeart/2005/8/layout/vList5"/>
    <dgm:cxn modelId="{FA22A716-A65B-4B71-B5A8-7D3163CD4A77}" srcId="{CED145DA-5082-4527-96D2-0E3580E084EA}" destId="{FF0A09A4-8756-4C30-A4B3-809A303638AD}" srcOrd="0" destOrd="0" parTransId="{165B5503-EAF3-4005-9EF6-81365000F660}" sibTransId="{C2610622-4E29-4B1B-A648-7FA6FB8C427A}"/>
    <dgm:cxn modelId="{770BACE3-5DE6-43C4-A4EA-4EF07C6874DE}" srcId="{FFC60595-A7F7-439C-8247-54C50DA0EC1B}" destId="{A7678832-EF9A-415B-AA76-61653BF4FD2B}" srcOrd="1" destOrd="0" parTransId="{CE306CCA-ADFF-41B0-8BBB-9E5D27206B3D}" sibTransId="{3B8C989F-97A9-45C7-B855-C336E8A3375E}"/>
    <dgm:cxn modelId="{D6B1B3F2-D818-438D-8D24-F85179DCFC63}" srcId="{075D05E9-3CB6-4A68-9193-7ED34D3C73B8}" destId="{339FB257-8643-40E5-A705-38D822EEBE2D}" srcOrd="1" destOrd="0" parTransId="{72482A4E-8746-435C-AB1F-BF185CF357CA}" sibTransId="{07973180-C105-4FB5-8908-B182231169DA}"/>
    <dgm:cxn modelId="{B30863B0-7748-4052-AE47-9CDC765AE990}" type="presOf" srcId="{CED145DA-5082-4527-96D2-0E3580E084EA}" destId="{9D2F56C0-A7FF-4490-A0E5-139B34DB9097}" srcOrd="0" destOrd="0" presId="urn:microsoft.com/office/officeart/2005/8/layout/vList5"/>
    <dgm:cxn modelId="{E5A12147-1E46-4F01-A795-78079CCF81B9}" type="presOf" srcId="{075D05E9-3CB6-4A68-9193-7ED34D3C73B8}" destId="{4F56F083-1C27-45B5-93AB-AF1C7E79E5B5}" srcOrd="0" destOrd="0" presId="urn:microsoft.com/office/officeart/2005/8/layout/vList5"/>
    <dgm:cxn modelId="{6C2FBD27-D891-4774-916E-AF6914FA25D2}" type="presOf" srcId="{90B0E934-51E7-4F55-8D64-5C5CF39ED0A2}" destId="{333300D4-120D-4063-9C18-716439C046FD}" srcOrd="0" destOrd="0" presId="urn:microsoft.com/office/officeart/2005/8/layout/vList5"/>
    <dgm:cxn modelId="{BA56E7AD-5CBD-447B-9347-AF71219F9A51}" srcId="{29E5A6DF-06EC-446E-867B-2A772A29889C}" destId="{FFC60595-A7F7-439C-8247-54C50DA0EC1B}" srcOrd="1" destOrd="0" parTransId="{FFC26BB0-66ED-406D-8484-C1F5387914DF}" sibTransId="{2BFE30F0-06EE-4B5A-8143-5533089DAE66}"/>
    <dgm:cxn modelId="{58556F32-79FC-4797-B01D-018E9835C32A}" srcId="{075D05E9-3CB6-4A68-9193-7ED34D3C73B8}" destId="{572CAD55-FE86-4302-AE24-71C8E6E64DEC}" srcOrd="2" destOrd="0" parTransId="{F50A0FBA-2696-47FE-B020-AF932C1FB4C7}" sibTransId="{22A9463D-ABE2-4B70-9D27-747C3421CE26}"/>
    <dgm:cxn modelId="{AAAA2345-3DB9-49E4-8D53-F2D9B5320F1D}" type="presParOf" srcId="{6644BAA0-4212-4C99-9394-0FFDB0C0ECF6}" destId="{512CE9F1-29F2-4E01-9E85-ED2AAD4BF00B}" srcOrd="0" destOrd="0" presId="urn:microsoft.com/office/officeart/2005/8/layout/vList5"/>
    <dgm:cxn modelId="{72E2F9C2-97A8-4DFD-AA63-55EE6ADCB71E}" type="presParOf" srcId="{512CE9F1-29F2-4E01-9E85-ED2AAD4BF00B}" destId="{9D2F56C0-A7FF-4490-A0E5-139B34DB9097}" srcOrd="0" destOrd="0" presId="urn:microsoft.com/office/officeart/2005/8/layout/vList5"/>
    <dgm:cxn modelId="{F2C174E7-A683-4333-A124-27E68F948E9F}" type="presParOf" srcId="{512CE9F1-29F2-4E01-9E85-ED2AAD4BF00B}" destId="{7924EF8F-7056-46D4-81BC-FF7C0060711B}" srcOrd="1" destOrd="0" presId="urn:microsoft.com/office/officeart/2005/8/layout/vList5"/>
    <dgm:cxn modelId="{CAFD6BAB-D450-4D66-B889-E1BCA15F77B9}" type="presParOf" srcId="{6644BAA0-4212-4C99-9394-0FFDB0C0ECF6}" destId="{D5467166-EF54-4CBF-9278-896BC8367230}" srcOrd="1" destOrd="0" presId="urn:microsoft.com/office/officeart/2005/8/layout/vList5"/>
    <dgm:cxn modelId="{AA772C99-3145-4C40-A1B9-4F81ADFF672B}" type="presParOf" srcId="{6644BAA0-4212-4C99-9394-0FFDB0C0ECF6}" destId="{E92640D7-EDFB-4C58-966A-57A5A28FA5D0}" srcOrd="2" destOrd="0" presId="urn:microsoft.com/office/officeart/2005/8/layout/vList5"/>
    <dgm:cxn modelId="{E3381757-DFCC-48FE-BEAC-4016DF27073E}" type="presParOf" srcId="{E92640D7-EDFB-4C58-966A-57A5A28FA5D0}" destId="{107E35B5-E83D-468C-87D8-AB5B11A839C0}" srcOrd="0" destOrd="0" presId="urn:microsoft.com/office/officeart/2005/8/layout/vList5"/>
    <dgm:cxn modelId="{47B3A341-A488-4C80-84A7-40227B72D24D}" type="presParOf" srcId="{E92640D7-EDFB-4C58-966A-57A5A28FA5D0}" destId="{C84E199E-445C-4AD3-A120-8F7FBFF0449E}" srcOrd="1" destOrd="0" presId="urn:microsoft.com/office/officeart/2005/8/layout/vList5"/>
    <dgm:cxn modelId="{D7F00C56-218E-49AC-AAA1-356581D795A9}" type="presParOf" srcId="{6644BAA0-4212-4C99-9394-0FFDB0C0ECF6}" destId="{B2A52D45-A727-4E3E-871C-F8964F9A01F7}" srcOrd="3" destOrd="0" presId="urn:microsoft.com/office/officeart/2005/8/layout/vList5"/>
    <dgm:cxn modelId="{BAD75AF4-339F-4489-B524-487E0CADF1B8}" type="presParOf" srcId="{6644BAA0-4212-4C99-9394-0FFDB0C0ECF6}" destId="{0619159F-0D61-44B9-92E1-DA7BBDF29039}" srcOrd="4" destOrd="0" presId="urn:microsoft.com/office/officeart/2005/8/layout/vList5"/>
    <dgm:cxn modelId="{01BB4B28-4F38-4A93-A02E-A4F8849635ED}" type="presParOf" srcId="{0619159F-0D61-44B9-92E1-DA7BBDF29039}" destId="{4F56F083-1C27-45B5-93AB-AF1C7E79E5B5}" srcOrd="0" destOrd="0" presId="urn:microsoft.com/office/officeart/2005/8/layout/vList5"/>
    <dgm:cxn modelId="{3041DD41-52E0-4D87-ADEB-1B286E76029A}" type="presParOf" srcId="{0619159F-0D61-44B9-92E1-DA7BBDF29039}" destId="{333300D4-120D-4063-9C18-716439C046FD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4983E-7AC3-4695-8BE2-DFDE9681F318}" type="doc">
      <dgm:prSet loTypeId="urn:microsoft.com/office/officeart/2005/8/layout/vList5" loCatId="list" qsTypeId="urn:microsoft.com/office/officeart/2005/8/quickstyle/simple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387B38C-6671-451A-BB3F-35BC540F8665}">
      <dgm:prSet/>
      <dgm:spPr/>
      <dgm:t>
        <a:bodyPr/>
        <a:lstStyle/>
        <a:p>
          <a:pPr algn="l"/>
          <a:r>
            <a:rPr lang="ru-RU" dirty="0" smtClean="0"/>
            <a:t>4. Удается ли Вам выстраивать доверительные, добрые отношения с ребенком при его подготовке к школе ?</a:t>
          </a:r>
          <a:endParaRPr lang="ru-RU" dirty="0"/>
        </a:p>
      </dgm:t>
    </dgm:pt>
    <dgm:pt modelId="{42310B34-1AA1-41E8-8CFC-91D21E85F9CF}" type="parTrans" cxnId="{6D94EB7D-4BAC-485E-854F-1536818107AF}">
      <dgm:prSet/>
      <dgm:spPr/>
      <dgm:t>
        <a:bodyPr/>
        <a:lstStyle/>
        <a:p>
          <a:endParaRPr lang="ru-RU"/>
        </a:p>
      </dgm:t>
    </dgm:pt>
    <dgm:pt modelId="{7B1A1D36-D1E9-4F4E-9AA2-9FE8DF671866}" type="sibTrans" cxnId="{6D94EB7D-4BAC-485E-854F-1536818107AF}">
      <dgm:prSet/>
      <dgm:spPr/>
      <dgm:t>
        <a:bodyPr/>
        <a:lstStyle/>
        <a:p>
          <a:endParaRPr lang="ru-RU"/>
        </a:p>
      </dgm:t>
    </dgm:pt>
    <dgm:pt modelId="{7D50A636-5566-426B-B5D6-6747B120EE8B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Да, и могу поделиться опытом создания позитивных взаимоотношений: 22чел. - 65%</a:t>
          </a:r>
          <a:endParaRPr lang="ru-RU" dirty="0"/>
        </a:p>
      </dgm:t>
    </dgm:pt>
    <dgm:pt modelId="{A33FE1F8-BF2B-4A8C-83CE-F5F826C81EEE}" type="parTrans" cxnId="{D991FF88-214A-4F26-9F86-A26EC5705024}">
      <dgm:prSet/>
      <dgm:spPr/>
      <dgm:t>
        <a:bodyPr/>
        <a:lstStyle/>
        <a:p>
          <a:endParaRPr lang="ru-RU"/>
        </a:p>
      </dgm:t>
    </dgm:pt>
    <dgm:pt modelId="{1EB59CBE-6A84-471D-ADCA-967B0B611D63}" type="sibTrans" cxnId="{D991FF88-214A-4F26-9F86-A26EC5705024}">
      <dgm:prSet/>
      <dgm:spPr/>
      <dgm:t>
        <a:bodyPr/>
        <a:lstStyle/>
        <a:p>
          <a:endParaRPr lang="ru-RU"/>
        </a:p>
      </dgm:t>
    </dgm:pt>
    <dgm:pt modelId="{6EB4ED73-E48F-4782-8F18-F0017FE71DC8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Не всегда:12чел. - 35%</a:t>
          </a:r>
          <a:endParaRPr lang="ru-RU" dirty="0"/>
        </a:p>
      </dgm:t>
    </dgm:pt>
    <dgm:pt modelId="{3B4630BF-16D0-479B-8F53-2C721494E3D7}" type="parTrans" cxnId="{827621B0-6612-4DF9-A4D9-0812DF34FF79}">
      <dgm:prSet/>
      <dgm:spPr/>
      <dgm:t>
        <a:bodyPr/>
        <a:lstStyle/>
        <a:p>
          <a:endParaRPr lang="ru-RU"/>
        </a:p>
      </dgm:t>
    </dgm:pt>
    <dgm:pt modelId="{B461952C-C8C6-4918-9A52-6CB7EEF9F3FF}" type="sibTrans" cxnId="{827621B0-6612-4DF9-A4D9-0812DF34FF79}">
      <dgm:prSet/>
      <dgm:spPr/>
      <dgm:t>
        <a:bodyPr/>
        <a:lstStyle/>
        <a:p>
          <a:endParaRPr lang="ru-RU"/>
        </a:p>
      </dgm:t>
    </dgm:pt>
    <dgm:pt modelId="{6F27DEC1-A9A4-4D46-82E1-F63185554A6D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Нет, нуждаюсь в помощи: 0%</a:t>
          </a:r>
          <a:endParaRPr lang="ru-RU" dirty="0"/>
        </a:p>
      </dgm:t>
    </dgm:pt>
    <dgm:pt modelId="{A727DF42-3745-4968-BDC0-3CCE7998C6E1}" type="parTrans" cxnId="{95A49E66-8BE5-4EAA-B99B-73282AB0085E}">
      <dgm:prSet/>
      <dgm:spPr/>
      <dgm:t>
        <a:bodyPr/>
        <a:lstStyle/>
        <a:p>
          <a:endParaRPr lang="ru-RU"/>
        </a:p>
      </dgm:t>
    </dgm:pt>
    <dgm:pt modelId="{D535AEF4-1571-438A-B32F-D74BF2CEF062}" type="sibTrans" cxnId="{95A49E66-8BE5-4EAA-B99B-73282AB0085E}">
      <dgm:prSet/>
      <dgm:spPr/>
      <dgm:t>
        <a:bodyPr/>
        <a:lstStyle/>
        <a:p>
          <a:endParaRPr lang="ru-RU"/>
        </a:p>
      </dgm:t>
    </dgm:pt>
    <dgm:pt modelId="{0F24342D-438B-438B-8B82-3A4B7EC47F16}">
      <dgm:prSet/>
      <dgm:spPr/>
      <dgm:t>
        <a:bodyPr/>
        <a:lstStyle/>
        <a:p>
          <a:pPr algn="l"/>
          <a:r>
            <a:rPr lang="ru-RU" dirty="0" smtClean="0"/>
            <a:t>5. Как Вы думаете, кто должен заниматься подготовкой  детей к школе? </a:t>
          </a:r>
          <a:endParaRPr lang="ru-RU" dirty="0"/>
        </a:p>
      </dgm:t>
    </dgm:pt>
    <dgm:pt modelId="{EDFBDA1F-591E-461A-BA81-07CB0406B7F4}" type="parTrans" cxnId="{140EEB23-F1DE-4A8E-827C-58DD6EFFFA43}">
      <dgm:prSet/>
      <dgm:spPr/>
      <dgm:t>
        <a:bodyPr/>
        <a:lstStyle/>
        <a:p>
          <a:endParaRPr lang="ru-RU"/>
        </a:p>
      </dgm:t>
    </dgm:pt>
    <dgm:pt modelId="{099D9938-1714-46F9-989D-3680996D9C34}" type="sibTrans" cxnId="{140EEB23-F1DE-4A8E-827C-58DD6EFFFA43}">
      <dgm:prSet/>
      <dgm:spPr/>
      <dgm:t>
        <a:bodyPr/>
        <a:lstStyle/>
        <a:p>
          <a:endParaRPr lang="ru-RU"/>
        </a:p>
      </dgm:t>
    </dgm:pt>
    <dgm:pt modelId="{8927FF2D-A4C5-4ABB-AC93-CD9C602F8775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Совместно, семья и Учреждения образования 28 чел. - 94%</a:t>
          </a:r>
          <a:endParaRPr lang="ru-RU" dirty="0"/>
        </a:p>
      </dgm:t>
    </dgm:pt>
    <dgm:pt modelId="{E86A5C99-4827-47FD-A6CA-C69C2D176F6F}" type="parTrans" cxnId="{A1236A26-B18A-4A72-9B28-57B32153C5EA}">
      <dgm:prSet/>
      <dgm:spPr/>
      <dgm:t>
        <a:bodyPr/>
        <a:lstStyle/>
        <a:p>
          <a:endParaRPr lang="ru-RU"/>
        </a:p>
      </dgm:t>
    </dgm:pt>
    <dgm:pt modelId="{95487628-0053-47DE-B29E-E5FC0BA47D42}" type="sibTrans" cxnId="{A1236A26-B18A-4A72-9B28-57B32153C5EA}">
      <dgm:prSet/>
      <dgm:spPr/>
      <dgm:t>
        <a:bodyPr/>
        <a:lstStyle/>
        <a:p>
          <a:endParaRPr lang="ru-RU"/>
        </a:p>
      </dgm:t>
    </dgm:pt>
    <dgm:pt modelId="{895A1D0D-5511-48D4-BB3C-7C7862957B7D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Учреждения образования 1чел. - 3%</a:t>
          </a:r>
          <a:endParaRPr lang="ru-RU" dirty="0"/>
        </a:p>
      </dgm:t>
    </dgm:pt>
    <dgm:pt modelId="{B128ADAF-E4D9-4760-B70B-D75E02391B3C}" type="parTrans" cxnId="{A89F8F5D-0250-4012-B8AB-49A56A117C45}">
      <dgm:prSet/>
      <dgm:spPr/>
      <dgm:t>
        <a:bodyPr/>
        <a:lstStyle/>
        <a:p>
          <a:endParaRPr lang="ru-RU"/>
        </a:p>
      </dgm:t>
    </dgm:pt>
    <dgm:pt modelId="{34A1D2FF-55A9-41CD-99AF-A34D78F1A08A}" type="sibTrans" cxnId="{A89F8F5D-0250-4012-B8AB-49A56A117C45}">
      <dgm:prSet/>
      <dgm:spPr/>
      <dgm:t>
        <a:bodyPr/>
        <a:lstStyle/>
        <a:p>
          <a:endParaRPr lang="ru-RU"/>
        </a:p>
      </dgm:t>
    </dgm:pt>
    <dgm:pt modelId="{C737C112-563A-4FBC-870F-848959C24E27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Семья:1чел. - 3%</a:t>
          </a:r>
          <a:endParaRPr lang="ru-RU" dirty="0"/>
        </a:p>
      </dgm:t>
    </dgm:pt>
    <dgm:pt modelId="{A7F0CE94-9A66-4CF7-B867-48DF2FD3D3EE}" type="parTrans" cxnId="{567B4A52-3CEE-4D20-8D1F-13ADEEB1CCC6}">
      <dgm:prSet/>
      <dgm:spPr/>
      <dgm:t>
        <a:bodyPr/>
        <a:lstStyle/>
        <a:p>
          <a:endParaRPr lang="ru-RU"/>
        </a:p>
      </dgm:t>
    </dgm:pt>
    <dgm:pt modelId="{BB13B325-08FE-440E-876B-6AC15D2E4AA4}" type="sibTrans" cxnId="{567B4A52-3CEE-4D20-8D1F-13ADEEB1CCC6}">
      <dgm:prSet/>
      <dgm:spPr/>
      <dgm:t>
        <a:bodyPr/>
        <a:lstStyle/>
        <a:p>
          <a:endParaRPr lang="ru-RU"/>
        </a:p>
      </dgm:t>
    </dgm:pt>
    <dgm:pt modelId="{2AD6153E-AFC0-46B4-A681-BC525FE66859}">
      <dgm:prSet/>
      <dgm:spPr/>
      <dgm:t>
        <a:bodyPr/>
        <a:lstStyle/>
        <a:p>
          <a:pPr algn="l"/>
          <a:r>
            <a:rPr lang="ru-RU" dirty="0" smtClean="0"/>
            <a:t>6. К кому Вы отнесли бы себя с точки зрения воспитания своих детей?</a:t>
          </a:r>
          <a:endParaRPr lang="ru-RU" dirty="0"/>
        </a:p>
      </dgm:t>
    </dgm:pt>
    <dgm:pt modelId="{5A06FD7B-F1BD-40A5-A5AC-7FB92E1A677E}" type="parTrans" cxnId="{CD7659FB-907B-4C88-9F72-4529E570539C}">
      <dgm:prSet/>
      <dgm:spPr/>
      <dgm:t>
        <a:bodyPr/>
        <a:lstStyle/>
        <a:p>
          <a:endParaRPr lang="ru-RU"/>
        </a:p>
      </dgm:t>
    </dgm:pt>
    <dgm:pt modelId="{CB79F751-1005-4C59-9EAE-F28A29312A0A}" type="sibTrans" cxnId="{CD7659FB-907B-4C88-9F72-4529E570539C}">
      <dgm:prSet/>
      <dgm:spPr/>
      <dgm:t>
        <a:bodyPr/>
        <a:lstStyle/>
        <a:p>
          <a:endParaRPr lang="ru-RU"/>
        </a:p>
      </dgm:t>
    </dgm:pt>
    <dgm:pt modelId="{D4688C32-F081-4829-8A43-E9E52FD3885B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Новичок: 6 чел.-18%</a:t>
          </a:r>
          <a:endParaRPr lang="ru-RU" dirty="0"/>
        </a:p>
      </dgm:t>
    </dgm:pt>
    <dgm:pt modelId="{31DBF4F1-F2FC-46DC-BB96-23E97FE22616}" type="parTrans" cxnId="{038102CA-B6F6-49F4-A8B1-AB29E3C9A364}">
      <dgm:prSet/>
      <dgm:spPr/>
      <dgm:t>
        <a:bodyPr/>
        <a:lstStyle/>
        <a:p>
          <a:endParaRPr lang="ru-RU"/>
        </a:p>
      </dgm:t>
    </dgm:pt>
    <dgm:pt modelId="{3ECB0BF9-82A5-4EE6-8946-455A261FFB4C}" type="sibTrans" cxnId="{038102CA-B6F6-49F4-A8B1-AB29E3C9A364}">
      <dgm:prSet/>
      <dgm:spPr/>
      <dgm:t>
        <a:bodyPr/>
        <a:lstStyle/>
        <a:p>
          <a:endParaRPr lang="ru-RU"/>
        </a:p>
      </dgm:t>
    </dgm:pt>
    <dgm:pt modelId="{FD3B22C5-77C4-426A-80C0-E1617A2577D2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Ученик: 11чел. - 32%</a:t>
          </a:r>
          <a:endParaRPr lang="ru-RU" dirty="0"/>
        </a:p>
      </dgm:t>
    </dgm:pt>
    <dgm:pt modelId="{6E743A31-5C08-499C-AB28-0337D32A90B9}" type="parTrans" cxnId="{AF881FE5-475E-4B86-BBB2-5273FE12983C}">
      <dgm:prSet/>
      <dgm:spPr/>
      <dgm:t>
        <a:bodyPr/>
        <a:lstStyle/>
        <a:p>
          <a:endParaRPr lang="ru-RU"/>
        </a:p>
      </dgm:t>
    </dgm:pt>
    <dgm:pt modelId="{C9585E6D-85A5-4648-899D-5576EDF67B0E}" type="sibTrans" cxnId="{AF881FE5-475E-4B86-BBB2-5273FE12983C}">
      <dgm:prSet/>
      <dgm:spPr/>
      <dgm:t>
        <a:bodyPr/>
        <a:lstStyle/>
        <a:p>
          <a:endParaRPr lang="ru-RU"/>
        </a:p>
      </dgm:t>
    </dgm:pt>
    <dgm:pt modelId="{36071994-0656-456A-9551-6F0FAE438C24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Выпускник: 3 чел. - 9%</a:t>
          </a:r>
          <a:endParaRPr lang="ru-RU" dirty="0"/>
        </a:p>
      </dgm:t>
    </dgm:pt>
    <dgm:pt modelId="{FDD6F154-0DC0-4485-9416-69061B8E752D}" type="parTrans" cxnId="{3E1D3EB7-FD46-4792-AAF5-1A78E96B8257}">
      <dgm:prSet/>
      <dgm:spPr/>
      <dgm:t>
        <a:bodyPr/>
        <a:lstStyle/>
        <a:p>
          <a:endParaRPr lang="ru-RU"/>
        </a:p>
      </dgm:t>
    </dgm:pt>
    <dgm:pt modelId="{FDBB4D54-4544-4A54-B67F-6E2D904EFAB5}" type="sibTrans" cxnId="{3E1D3EB7-FD46-4792-AAF5-1A78E96B8257}">
      <dgm:prSet/>
      <dgm:spPr/>
      <dgm:t>
        <a:bodyPr/>
        <a:lstStyle/>
        <a:p>
          <a:endParaRPr lang="ru-RU"/>
        </a:p>
      </dgm:t>
    </dgm:pt>
    <dgm:pt modelId="{8582D32C-BEF5-4E77-AE58-42C0B916887E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Бывалый: 13чел.- 38%</a:t>
          </a:r>
          <a:endParaRPr lang="ru-RU" dirty="0"/>
        </a:p>
      </dgm:t>
    </dgm:pt>
    <dgm:pt modelId="{B0E1E230-4D92-429E-8C22-56A7A03765A6}" type="parTrans" cxnId="{293ACD37-E10E-4E85-9011-99B94159AE0E}">
      <dgm:prSet/>
      <dgm:spPr/>
      <dgm:t>
        <a:bodyPr/>
        <a:lstStyle/>
        <a:p>
          <a:endParaRPr lang="ru-RU"/>
        </a:p>
      </dgm:t>
    </dgm:pt>
    <dgm:pt modelId="{B95D99DF-A8AC-4E06-8521-29166833A505}" type="sibTrans" cxnId="{293ACD37-E10E-4E85-9011-99B94159AE0E}">
      <dgm:prSet/>
      <dgm:spPr/>
      <dgm:t>
        <a:bodyPr/>
        <a:lstStyle/>
        <a:p>
          <a:endParaRPr lang="ru-RU"/>
        </a:p>
      </dgm:t>
    </dgm:pt>
    <dgm:pt modelId="{4C674B75-1F22-46FD-B694-A9FDD3FB856B}">
      <dgm:prSet/>
      <dgm:spPr/>
      <dgm:t>
        <a:bodyPr/>
        <a:lstStyle/>
        <a:p>
          <a:r>
            <a:rPr lang="ru-RU" dirty="0" smtClean="0">
              <a:effectLst/>
              <a:latin typeface="Times New Roman"/>
              <a:ea typeface="Times New Roman"/>
            </a:rPr>
            <a:t>Мудрец: 1 чел. - 3%</a:t>
          </a:r>
          <a:endParaRPr lang="ru-RU" dirty="0"/>
        </a:p>
      </dgm:t>
    </dgm:pt>
    <dgm:pt modelId="{12AB6513-1024-4B31-BE43-30A0D1E99FCA}" type="parTrans" cxnId="{E50F7734-195E-41AB-AF6D-21FC61F7BBB4}">
      <dgm:prSet/>
      <dgm:spPr/>
      <dgm:t>
        <a:bodyPr/>
        <a:lstStyle/>
        <a:p>
          <a:endParaRPr lang="ru-RU"/>
        </a:p>
      </dgm:t>
    </dgm:pt>
    <dgm:pt modelId="{39C307D7-E50A-4B6A-9CDD-DD752A6F258D}" type="sibTrans" cxnId="{E50F7734-195E-41AB-AF6D-21FC61F7BBB4}">
      <dgm:prSet/>
      <dgm:spPr/>
      <dgm:t>
        <a:bodyPr/>
        <a:lstStyle/>
        <a:p>
          <a:endParaRPr lang="ru-RU"/>
        </a:p>
      </dgm:t>
    </dgm:pt>
    <dgm:pt modelId="{97B99C80-4682-4E56-B227-2CF7CF3D0AD9}" type="pres">
      <dgm:prSet presAssocID="{5534983E-7AC3-4695-8BE2-DFDE9681F3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C1382-43F8-4699-8F81-D1965BA90F90}" type="pres">
      <dgm:prSet presAssocID="{1387B38C-6671-451A-BB3F-35BC540F8665}" presName="linNode" presStyleCnt="0"/>
      <dgm:spPr/>
    </dgm:pt>
    <dgm:pt modelId="{9F624EA8-B798-4F59-9F1E-89898DA1564F}" type="pres">
      <dgm:prSet presAssocID="{1387B38C-6671-451A-BB3F-35BC540F866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D9787-D66F-4E90-9A53-3483D8D7FD62}" type="pres">
      <dgm:prSet presAssocID="{1387B38C-6671-451A-BB3F-35BC540F866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BB2887-E453-4BEE-B7E8-56B2DFED54BA}" type="pres">
      <dgm:prSet presAssocID="{7B1A1D36-D1E9-4F4E-9AA2-9FE8DF671866}" presName="sp" presStyleCnt="0"/>
      <dgm:spPr/>
    </dgm:pt>
    <dgm:pt modelId="{51286CC2-60E5-4B55-A707-D13DF4E4E6B1}" type="pres">
      <dgm:prSet presAssocID="{0F24342D-438B-438B-8B82-3A4B7EC47F16}" presName="linNode" presStyleCnt="0"/>
      <dgm:spPr/>
    </dgm:pt>
    <dgm:pt modelId="{A173322D-1FE3-4579-86DB-6C44B16439DA}" type="pres">
      <dgm:prSet presAssocID="{0F24342D-438B-438B-8B82-3A4B7EC47F1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CAB11-E3E9-4403-836C-76A82FB53F3B}" type="pres">
      <dgm:prSet presAssocID="{0F24342D-438B-438B-8B82-3A4B7EC47F1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C188-E871-42B1-902B-1C62A6873E23}" type="pres">
      <dgm:prSet presAssocID="{099D9938-1714-46F9-989D-3680996D9C34}" presName="sp" presStyleCnt="0"/>
      <dgm:spPr/>
    </dgm:pt>
    <dgm:pt modelId="{7A553493-D774-401B-A456-449D025E45EF}" type="pres">
      <dgm:prSet presAssocID="{2AD6153E-AFC0-46B4-A681-BC525FE66859}" presName="linNode" presStyleCnt="0"/>
      <dgm:spPr/>
    </dgm:pt>
    <dgm:pt modelId="{F1BA0A75-F38D-4B21-B065-BACDC3D39816}" type="pres">
      <dgm:prSet presAssocID="{2AD6153E-AFC0-46B4-A681-BC525FE6685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9407F-3F80-4D21-A33C-7D3DAA53B24B}" type="pres">
      <dgm:prSet presAssocID="{2AD6153E-AFC0-46B4-A681-BC525FE6685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E0FF45-D099-4EA5-B1C4-18FEDDDFDABA}" type="presOf" srcId="{895A1D0D-5511-48D4-BB3C-7C7862957B7D}" destId="{B62CAB11-E3E9-4403-836C-76A82FB53F3B}" srcOrd="0" destOrd="1" presId="urn:microsoft.com/office/officeart/2005/8/layout/vList5"/>
    <dgm:cxn modelId="{E5EA41AA-0153-48FD-9E6F-1253077A66A2}" type="presOf" srcId="{0F24342D-438B-438B-8B82-3A4B7EC47F16}" destId="{A173322D-1FE3-4579-86DB-6C44B16439DA}" srcOrd="0" destOrd="0" presId="urn:microsoft.com/office/officeart/2005/8/layout/vList5"/>
    <dgm:cxn modelId="{140EEB23-F1DE-4A8E-827C-58DD6EFFFA43}" srcId="{5534983E-7AC3-4695-8BE2-DFDE9681F318}" destId="{0F24342D-438B-438B-8B82-3A4B7EC47F16}" srcOrd="1" destOrd="0" parTransId="{EDFBDA1F-591E-461A-BA81-07CB0406B7F4}" sibTransId="{099D9938-1714-46F9-989D-3680996D9C34}"/>
    <dgm:cxn modelId="{AF881FE5-475E-4B86-BBB2-5273FE12983C}" srcId="{2AD6153E-AFC0-46B4-A681-BC525FE66859}" destId="{FD3B22C5-77C4-426A-80C0-E1617A2577D2}" srcOrd="1" destOrd="0" parTransId="{6E743A31-5C08-499C-AB28-0337D32A90B9}" sibTransId="{C9585E6D-85A5-4648-899D-5576EDF67B0E}"/>
    <dgm:cxn modelId="{95A49E66-8BE5-4EAA-B99B-73282AB0085E}" srcId="{1387B38C-6671-451A-BB3F-35BC540F8665}" destId="{6F27DEC1-A9A4-4D46-82E1-F63185554A6D}" srcOrd="2" destOrd="0" parTransId="{A727DF42-3745-4968-BDC0-3CCE7998C6E1}" sibTransId="{D535AEF4-1571-438A-B32F-D74BF2CEF062}"/>
    <dgm:cxn modelId="{342E4CAB-0031-4D5C-BA65-78EB4ABA032E}" type="presOf" srcId="{C737C112-563A-4FBC-870F-848959C24E27}" destId="{B62CAB11-E3E9-4403-836C-76A82FB53F3B}" srcOrd="0" destOrd="2" presId="urn:microsoft.com/office/officeart/2005/8/layout/vList5"/>
    <dgm:cxn modelId="{0A59D185-F2A3-473D-952D-ABFD4C879029}" type="presOf" srcId="{6F27DEC1-A9A4-4D46-82E1-F63185554A6D}" destId="{7E5D9787-D66F-4E90-9A53-3483D8D7FD62}" srcOrd="0" destOrd="2" presId="urn:microsoft.com/office/officeart/2005/8/layout/vList5"/>
    <dgm:cxn modelId="{11B89B7A-6FC0-4555-91BB-2D0DCF5826F5}" type="presOf" srcId="{8927FF2D-A4C5-4ABB-AC93-CD9C602F8775}" destId="{B62CAB11-E3E9-4403-836C-76A82FB53F3B}" srcOrd="0" destOrd="0" presId="urn:microsoft.com/office/officeart/2005/8/layout/vList5"/>
    <dgm:cxn modelId="{038102CA-B6F6-49F4-A8B1-AB29E3C9A364}" srcId="{2AD6153E-AFC0-46B4-A681-BC525FE66859}" destId="{D4688C32-F081-4829-8A43-E9E52FD3885B}" srcOrd="0" destOrd="0" parTransId="{31DBF4F1-F2FC-46DC-BB96-23E97FE22616}" sibTransId="{3ECB0BF9-82A5-4EE6-8946-455A261FFB4C}"/>
    <dgm:cxn modelId="{E5467B2F-3E6E-47CB-8C35-80608F9AB2DD}" type="presOf" srcId="{8582D32C-BEF5-4E77-AE58-42C0B916887E}" destId="{E4B9407F-3F80-4D21-A33C-7D3DAA53B24B}" srcOrd="0" destOrd="3" presId="urn:microsoft.com/office/officeart/2005/8/layout/vList5"/>
    <dgm:cxn modelId="{E50F7734-195E-41AB-AF6D-21FC61F7BBB4}" srcId="{2AD6153E-AFC0-46B4-A681-BC525FE66859}" destId="{4C674B75-1F22-46FD-B694-A9FDD3FB856B}" srcOrd="4" destOrd="0" parTransId="{12AB6513-1024-4B31-BE43-30A0D1E99FCA}" sibTransId="{39C307D7-E50A-4B6A-9CDD-DD752A6F258D}"/>
    <dgm:cxn modelId="{4B57A3A7-4D8A-4C92-8153-AC87AB29A4BD}" type="presOf" srcId="{2AD6153E-AFC0-46B4-A681-BC525FE66859}" destId="{F1BA0A75-F38D-4B21-B065-BACDC3D39816}" srcOrd="0" destOrd="0" presId="urn:microsoft.com/office/officeart/2005/8/layout/vList5"/>
    <dgm:cxn modelId="{2BB5C088-DFBD-4ECD-BDED-62D087035955}" type="presOf" srcId="{7D50A636-5566-426B-B5D6-6747B120EE8B}" destId="{7E5D9787-D66F-4E90-9A53-3483D8D7FD62}" srcOrd="0" destOrd="0" presId="urn:microsoft.com/office/officeart/2005/8/layout/vList5"/>
    <dgm:cxn modelId="{689E7527-ADDD-4A12-BF3F-B88350062BAA}" type="presOf" srcId="{D4688C32-F081-4829-8A43-E9E52FD3885B}" destId="{E4B9407F-3F80-4D21-A33C-7D3DAA53B24B}" srcOrd="0" destOrd="0" presId="urn:microsoft.com/office/officeart/2005/8/layout/vList5"/>
    <dgm:cxn modelId="{ECDD1BC3-7472-4FE3-AA6B-9172E65CAB77}" type="presOf" srcId="{36071994-0656-456A-9551-6F0FAE438C24}" destId="{E4B9407F-3F80-4D21-A33C-7D3DAA53B24B}" srcOrd="0" destOrd="2" presId="urn:microsoft.com/office/officeart/2005/8/layout/vList5"/>
    <dgm:cxn modelId="{5D0FE0F5-0CE5-4EC0-A285-1D63B60E5904}" type="presOf" srcId="{6EB4ED73-E48F-4782-8F18-F0017FE71DC8}" destId="{7E5D9787-D66F-4E90-9A53-3483D8D7FD62}" srcOrd="0" destOrd="1" presId="urn:microsoft.com/office/officeart/2005/8/layout/vList5"/>
    <dgm:cxn modelId="{A89F8F5D-0250-4012-B8AB-49A56A117C45}" srcId="{0F24342D-438B-438B-8B82-3A4B7EC47F16}" destId="{895A1D0D-5511-48D4-BB3C-7C7862957B7D}" srcOrd="1" destOrd="0" parTransId="{B128ADAF-E4D9-4760-B70B-D75E02391B3C}" sibTransId="{34A1D2FF-55A9-41CD-99AF-A34D78F1A08A}"/>
    <dgm:cxn modelId="{F086D7BC-1C58-4CE9-8A27-24E6D59BE6B9}" type="presOf" srcId="{FD3B22C5-77C4-426A-80C0-E1617A2577D2}" destId="{E4B9407F-3F80-4D21-A33C-7D3DAA53B24B}" srcOrd="0" destOrd="1" presId="urn:microsoft.com/office/officeart/2005/8/layout/vList5"/>
    <dgm:cxn modelId="{3E1D3EB7-FD46-4792-AAF5-1A78E96B8257}" srcId="{2AD6153E-AFC0-46B4-A681-BC525FE66859}" destId="{36071994-0656-456A-9551-6F0FAE438C24}" srcOrd="2" destOrd="0" parTransId="{FDD6F154-0DC0-4485-9416-69061B8E752D}" sibTransId="{FDBB4D54-4544-4A54-B67F-6E2D904EFAB5}"/>
    <dgm:cxn modelId="{C800D0ED-0C18-4CDB-9404-52E03105151A}" type="presOf" srcId="{4C674B75-1F22-46FD-B694-A9FDD3FB856B}" destId="{E4B9407F-3F80-4D21-A33C-7D3DAA53B24B}" srcOrd="0" destOrd="4" presId="urn:microsoft.com/office/officeart/2005/8/layout/vList5"/>
    <dgm:cxn modelId="{567B4A52-3CEE-4D20-8D1F-13ADEEB1CCC6}" srcId="{0F24342D-438B-438B-8B82-3A4B7EC47F16}" destId="{C737C112-563A-4FBC-870F-848959C24E27}" srcOrd="2" destOrd="0" parTransId="{A7F0CE94-9A66-4CF7-B867-48DF2FD3D3EE}" sibTransId="{BB13B325-08FE-440E-876B-6AC15D2E4AA4}"/>
    <dgm:cxn modelId="{CD7659FB-907B-4C88-9F72-4529E570539C}" srcId="{5534983E-7AC3-4695-8BE2-DFDE9681F318}" destId="{2AD6153E-AFC0-46B4-A681-BC525FE66859}" srcOrd="2" destOrd="0" parTransId="{5A06FD7B-F1BD-40A5-A5AC-7FB92E1A677E}" sibTransId="{CB79F751-1005-4C59-9EAE-F28A29312A0A}"/>
    <dgm:cxn modelId="{38565161-8057-4622-9A85-520C6A775F6F}" type="presOf" srcId="{1387B38C-6671-451A-BB3F-35BC540F8665}" destId="{9F624EA8-B798-4F59-9F1E-89898DA1564F}" srcOrd="0" destOrd="0" presId="urn:microsoft.com/office/officeart/2005/8/layout/vList5"/>
    <dgm:cxn modelId="{293ACD37-E10E-4E85-9011-99B94159AE0E}" srcId="{2AD6153E-AFC0-46B4-A681-BC525FE66859}" destId="{8582D32C-BEF5-4E77-AE58-42C0B916887E}" srcOrd="3" destOrd="0" parTransId="{B0E1E230-4D92-429E-8C22-56A7A03765A6}" sibTransId="{B95D99DF-A8AC-4E06-8521-29166833A505}"/>
    <dgm:cxn modelId="{D991FF88-214A-4F26-9F86-A26EC5705024}" srcId="{1387B38C-6671-451A-BB3F-35BC540F8665}" destId="{7D50A636-5566-426B-B5D6-6747B120EE8B}" srcOrd="0" destOrd="0" parTransId="{A33FE1F8-BF2B-4A8C-83CE-F5F826C81EEE}" sibTransId="{1EB59CBE-6A84-471D-ADCA-967B0B611D63}"/>
    <dgm:cxn modelId="{827621B0-6612-4DF9-A4D9-0812DF34FF79}" srcId="{1387B38C-6671-451A-BB3F-35BC540F8665}" destId="{6EB4ED73-E48F-4782-8F18-F0017FE71DC8}" srcOrd="1" destOrd="0" parTransId="{3B4630BF-16D0-479B-8F53-2C721494E3D7}" sibTransId="{B461952C-C8C6-4918-9A52-6CB7EEF9F3FF}"/>
    <dgm:cxn modelId="{6D94EB7D-4BAC-485E-854F-1536818107AF}" srcId="{5534983E-7AC3-4695-8BE2-DFDE9681F318}" destId="{1387B38C-6671-451A-BB3F-35BC540F8665}" srcOrd="0" destOrd="0" parTransId="{42310B34-1AA1-41E8-8CFC-91D21E85F9CF}" sibTransId="{7B1A1D36-D1E9-4F4E-9AA2-9FE8DF671866}"/>
    <dgm:cxn modelId="{B4959979-B4EC-4A48-AFB1-513EA410D82A}" type="presOf" srcId="{5534983E-7AC3-4695-8BE2-DFDE9681F318}" destId="{97B99C80-4682-4E56-B227-2CF7CF3D0AD9}" srcOrd="0" destOrd="0" presId="urn:microsoft.com/office/officeart/2005/8/layout/vList5"/>
    <dgm:cxn modelId="{A1236A26-B18A-4A72-9B28-57B32153C5EA}" srcId="{0F24342D-438B-438B-8B82-3A4B7EC47F16}" destId="{8927FF2D-A4C5-4ABB-AC93-CD9C602F8775}" srcOrd="0" destOrd="0" parTransId="{E86A5C99-4827-47FD-A6CA-C69C2D176F6F}" sibTransId="{95487628-0053-47DE-B29E-E5FC0BA47D42}"/>
    <dgm:cxn modelId="{80BD559C-A8F2-4F79-A15A-3A5AC68C1619}" type="presParOf" srcId="{97B99C80-4682-4E56-B227-2CF7CF3D0AD9}" destId="{3F2C1382-43F8-4699-8F81-D1965BA90F90}" srcOrd="0" destOrd="0" presId="urn:microsoft.com/office/officeart/2005/8/layout/vList5"/>
    <dgm:cxn modelId="{2F0605B2-320E-47E1-9FEC-F3F11114406E}" type="presParOf" srcId="{3F2C1382-43F8-4699-8F81-D1965BA90F90}" destId="{9F624EA8-B798-4F59-9F1E-89898DA1564F}" srcOrd="0" destOrd="0" presId="urn:microsoft.com/office/officeart/2005/8/layout/vList5"/>
    <dgm:cxn modelId="{E38189FA-015A-470B-897F-9E7238E262A5}" type="presParOf" srcId="{3F2C1382-43F8-4699-8F81-D1965BA90F90}" destId="{7E5D9787-D66F-4E90-9A53-3483D8D7FD62}" srcOrd="1" destOrd="0" presId="urn:microsoft.com/office/officeart/2005/8/layout/vList5"/>
    <dgm:cxn modelId="{7FC06F5F-23A5-424A-B648-583AE7776115}" type="presParOf" srcId="{97B99C80-4682-4E56-B227-2CF7CF3D0AD9}" destId="{0BBB2887-E453-4BEE-B7E8-56B2DFED54BA}" srcOrd="1" destOrd="0" presId="urn:microsoft.com/office/officeart/2005/8/layout/vList5"/>
    <dgm:cxn modelId="{D1E2E72A-CD51-4F1E-B3D8-9B94B6853623}" type="presParOf" srcId="{97B99C80-4682-4E56-B227-2CF7CF3D0AD9}" destId="{51286CC2-60E5-4B55-A707-D13DF4E4E6B1}" srcOrd="2" destOrd="0" presId="urn:microsoft.com/office/officeart/2005/8/layout/vList5"/>
    <dgm:cxn modelId="{3C890B7B-0C98-4978-80E7-4C3CFC410E9B}" type="presParOf" srcId="{51286CC2-60E5-4B55-A707-D13DF4E4E6B1}" destId="{A173322D-1FE3-4579-86DB-6C44B16439DA}" srcOrd="0" destOrd="0" presId="urn:microsoft.com/office/officeart/2005/8/layout/vList5"/>
    <dgm:cxn modelId="{B97C8898-1901-4F3C-9A45-CB4F76A1166F}" type="presParOf" srcId="{51286CC2-60E5-4B55-A707-D13DF4E4E6B1}" destId="{B62CAB11-E3E9-4403-836C-76A82FB53F3B}" srcOrd="1" destOrd="0" presId="urn:microsoft.com/office/officeart/2005/8/layout/vList5"/>
    <dgm:cxn modelId="{6874CC69-14D1-49B9-B358-BB4AC3D97058}" type="presParOf" srcId="{97B99C80-4682-4E56-B227-2CF7CF3D0AD9}" destId="{E670C188-E871-42B1-902B-1C62A6873E23}" srcOrd="3" destOrd="0" presId="urn:microsoft.com/office/officeart/2005/8/layout/vList5"/>
    <dgm:cxn modelId="{42703CEF-C394-40AC-8B21-A95A81154FA6}" type="presParOf" srcId="{97B99C80-4682-4E56-B227-2CF7CF3D0AD9}" destId="{7A553493-D774-401B-A456-449D025E45EF}" srcOrd="4" destOrd="0" presId="urn:microsoft.com/office/officeart/2005/8/layout/vList5"/>
    <dgm:cxn modelId="{120EA356-8A8C-4638-A1BD-0A4CC742DCC6}" type="presParOf" srcId="{7A553493-D774-401B-A456-449D025E45EF}" destId="{F1BA0A75-F38D-4B21-B065-BACDC3D39816}" srcOrd="0" destOrd="0" presId="urn:microsoft.com/office/officeart/2005/8/layout/vList5"/>
    <dgm:cxn modelId="{AE9B5BC2-B0A4-4E3B-99FF-9E6C45FF886F}" type="presParOf" srcId="{7A553493-D774-401B-A456-449D025E45EF}" destId="{E4B9407F-3F80-4D21-A33C-7D3DAA53B24B}" srcOrd="1" destOrd="0" presId="urn:microsoft.com/office/officeart/2005/8/layout/vList5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92548-BC01-49DB-A87F-71C79C90839B}" type="doc">
      <dgm:prSet loTypeId="urn:microsoft.com/office/officeart/2005/8/layout/orgChart1" loCatId="hierarchy" qsTypeId="urn:microsoft.com/office/officeart/2005/8/quickstyle/simple3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2A9130BE-1998-44B6-A250-34D7B6FEA929}">
      <dgm:prSet phldrT="[Текст]"/>
      <dgm:spPr/>
      <dgm:t>
        <a:bodyPr/>
        <a:lstStyle/>
        <a:p>
          <a:r>
            <a:rPr lang="ru-RU" b="1" dirty="0" smtClean="0"/>
            <a:t>Психологическая готовность к школе</a:t>
          </a:r>
          <a:endParaRPr lang="ru-RU" b="1" dirty="0"/>
        </a:p>
      </dgm:t>
    </dgm:pt>
    <dgm:pt modelId="{0B54E46B-457C-47B1-9351-A3234EE170AF}" type="parTrans" cxnId="{9A9459A0-A4FA-4935-B4BE-F63B1E7F927E}">
      <dgm:prSet/>
      <dgm:spPr/>
      <dgm:t>
        <a:bodyPr/>
        <a:lstStyle/>
        <a:p>
          <a:endParaRPr lang="ru-RU"/>
        </a:p>
      </dgm:t>
    </dgm:pt>
    <dgm:pt modelId="{EEA05D1E-4F9D-4BA2-9909-E96A8B44EB95}" type="sibTrans" cxnId="{9A9459A0-A4FA-4935-B4BE-F63B1E7F927E}">
      <dgm:prSet/>
      <dgm:spPr/>
      <dgm:t>
        <a:bodyPr/>
        <a:lstStyle/>
        <a:p>
          <a:endParaRPr lang="ru-RU"/>
        </a:p>
      </dgm:t>
    </dgm:pt>
    <dgm:pt modelId="{410B2085-34A7-4D4A-81BD-667AD8DA65F3}">
      <dgm:prSet/>
      <dgm:spPr/>
      <dgm:t>
        <a:bodyPr/>
        <a:lstStyle/>
        <a:p>
          <a:r>
            <a:rPr lang="ru-RU" smtClean="0"/>
            <a:t>Мотивационная готовность</a:t>
          </a:r>
          <a:endParaRPr lang="ru-RU"/>
        </a:p>
      </dgm:t>
    </dgm:pt>
    <dgm:pt modelId="{54FD416D-764D-4E5D-81A5-5BE6D5F7DD69}" type="parTrans" cxnId="{6D78BA91-6079-4C91-ACDB-56D0588A7236}">
      <dgm:prSet/>
      <dgm:spPr/>
      <dgm:t>
        <a:bodyPr/>
        <a:lstStyle/>
        <a:p>
          <a:endParaRPr lang="ru-RU"/>
        </a:p>
      </dgm:t>
    </dgm:pt>
    <dgm:pt modelId="{64CAC86B-6880-46AE-BEBD-58FBFEAD3237}" type="sibTrans" cxnId="{6D78BA91-6079-4C91-ACDB-56D0588A7236}">
      <dgm:prSet/>
      <dgm:spPr/>
      <dgm:t>
        <a:bodyPr/>
        <a:lstStyle/>
        <a:p>
          <a:endParaRPr lang="ru-RU"/>
        </a:p>
      </dgm:t>
    </dgm:pt>
    <dgm:pt modelId="{AF50655F-6D00-41FA-8A20-72EB9EC18629}">
      <dgm:prSet/>
      <dgm:spPr/>
      <dgm:t>
        <a:bodyPr/>
        <a:lstStyle/>
        <a:p>
          <a:r>
            <a:rPr lang="ru-RU" smtClean="0"/>
            <a:t>Интеллектуальная готовность</a:t>
          </a:r>
          <a:endParaRPr lang="ru-RU"/>
        </a:p>
      </dgm:t>
    </dgm:pt>
    <dgm:pt modelId="{9053CEAF-E2F8-4E44-8DC0-98563D28CAE4}" type="parTrans" cxnId="{EF74D4BE-C829-4049-A715-B64A74AED69E}">
      <dgm:prSet/>
      <dgm:spPr/>
      <dgm:t>
        <a:bodyPr/>
        <a:lstStyle/>
        <a:p>
          <a:endParaRPr lang="ru-RU"/>
        </a:p>
      </dgm:t>
    </dgm:pt>
    <dgm:pt modelId="{EA6864EC-54E0-494A-97DB-3696B2295FE7}" type="sibTrans" cxnId="{EF74D4BE-C829-4049-A715-B64A74AED69E}">
      <dgm:prSet/>
      <dgm:spPr/>
      <dgm:t>
        <a:bodyPr/>
        <a:lstStyle/>
        <a:p>
          <a:endParaRPr lang="ru-RU"/>
        </a:p>
      </dgm:t>
    </dgm:pt>
    <dgm:pt modelId="{2A364864-3B74-43C5-BF68-FC6B6BDDDBF3}">
      <dgm:prSet/>
      <dgm:spPr/>
      <dgm:t>
        <a:bodyPr/>
        <a:lstStyle/>
        <a:p>
          <a:r>
            <a:rPr lang="ru-RU" smtClean="0"/>
            <a:t>Волевая готовность</a:t>
          </a:r>
          <a:endParaRPr lang="ru-RU"/>
        </a:p>
      </dgm:t>
    </dgm:pt>
    <dgm:pt modelId="{DFC16BA6-09FF-4441-B56B-31623226AAF4}" type="parTrans" cxnId="{2D10BECA-D73F-4E68-9F19-FBF9B75B057C}">
      <dgm:prSet/>
      <dgm:spPr/>
      <dgm:t>
        <a:bodyPr/>
        <a:lstStyle/>
        <a:p>
          <a:endParaRPr lang="ru-RU"/>
        </a:p>
      </dgm:t>
    </dgm:pt>
    <dgm:pt modelId="{0E6A4087-889E-41F4-8046-CFC602EB834E}" type="sibTrans" cxnId="{2D10BECA-D73F-4E68-9F19-FBF9B75B057C}">
      <dgm:prSet/>
      <dgm:spPr/>
      <dgm:t>
        <a:bodyPr/>
        <a:lstStyle/>
        <a:p>
          <a:endParaRPr lang="ru-RU"/>
        </a:p>
      </dgm:t>
    </dgm:pt>
    <dgm:pt modelId="{46A67E67-6F11-4D23-B473-2102F484BA24}">
      <dgm:prSet/>
      <dgm:spPr/>
      <dgm:t>
        <a:bodyPr/>
        <a:lstStyle/>
        <a:p>
          <a:r>
            <a:rPr lang="ru-RU" dirty="0" smtClean="0"/>
            <a:t>Коммуникативная готовность</a:t>
          </a:r>
          <a:endParaRPr lang="ru-RU" dirty="0"/>
        </a:p>
      </dgm:t>
    </dgm:pt>
    <dgm:pt modelId="{5DED3AB5-D76F-4339-978F-75706B03EE87}" type="parTrans" cxnId="{721A706C-C9CE-41D6-A13C-F25727745E6F}">
      <dgm:prSet/>
      <dgm:spPr/>
      <dgm:t>
        <a:bodyPr/>
        <a:lstStyle/>
        <a:p>
          <a:endParaRPr lang="ru-RU"/>
        </a:p>
      </dgm:t>
    </dgm:pt>
    <dgm:pt modelId="{7E977088-560B-433C-9F97-725C6FBFA0BE}" type="sibTrans" cxnId="{721A706C-C9CE-41D6-A13C-F25727745E6F}">
      <dgm:prSet/>
      <dgm:spPr/>
      <dgm:t>
        <a:bodyPr/>
        <a:lstStyle/>
        <a:p>
          <a:endParaRPr lang="ru-RU"/>
        </a:p>
      </dgm:t>
    </dgm:pt>
    <dgm:pt modelId="{4DE23B32-E9D1-4189-AA96-22D588BA8EEA}" type="pres">
      <dgm:prSet presAssocID="{D8892548-BC01-49DB-A87F-71C79C9083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48025C-43C5-462B-ABB0-D02534CBD5A0}" type="pres">
      <dgm:prSet presAssocID="{2A9130BE-1998-44B6-A250-34D7B6FEA929}" presName="hierRoot1" presStyleCnt="0">
        <dgm:presLayoutVars>
          <dgm:hierBranch val="init"/>
        </dgm:presLayoutVars>
      </dgm:prSet>
      <dgm:spPr/>
    </dgm:pt>
    <dgm:pt modelId="{744E5864-B47F-46E7-86D9-60494FA94224}" type="pres">
      <dgm:prSet presAssocID="{2A9130BE-1998-44B6-A250-34D7B6FEA929}" presName="rootComposite1" presStyleCnt="0"/>
      <dgm:spPr/>
    </dgm:pt>
    <dgm:pt modelId="{17568411-FBD5-43DE-8C33-42B1D4BAB4F4}" type="pres">
      <dgm:prSet presAssocID="{2A9130BE-1998-44B6-A250-34D7B6FEA929}" presName="rootText1" presStyleLbl="node0" presStyleIdx="0" presStyleCnt="1" custScaleX="127254" custScaleY="114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4D753C-7F93-47A9-8147-19F7FB1E5FC5}" type="pres">
      <dgm:prSet presAssocID="{2A9130BE-1998-44B6-A250-34D7B6FEA9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31478E5-60F5-4C1C-BDB9-0087413DC263}" type="pres">
      <dgm:prSet presAssocID="{2A9130BE-1998-44B6-A250-34D7B6FEA929}" presName="hierChild2" presStyleCnt="0"/>
      <dgm:spPr/>
    </dgm:pt>
    <dgm:pt modelId="{61277945-EA9C-42F2-A484-EF544365E5FB}" type="pres">
      <dgm:prSet presAssocID="{54FD416D-764D-4E5D-81A5-5BE6D5F7DD69}" presName="Name37" presStyleLbl="parChTrans1D2" presStyleIdx="0" presStyleCnt="4"/>
      <dgm:spPr/>
      <dgm:t>
        <a:bodyPr/>
        <a:lstStyle/>
        <a:p>
          <a:endParaRPr lang="ru-RU"/>
        </a:p>
      </dgm:t>
    </dgm:pt>
    <dgm:pt modelId="{B8B9B295-AA76-46C6-9561-ECC2993C27D8}" type="pres">
      <dgm:prSet presAssocID="{410B2085-34A7-4D4A-81BD-667AD8DA65F3}" presName="hierRoot2" presStyleCnt="0">
        <dgm:presLayoutVars>
          <dgm:hierBranch val="init"/>
        </dgm:presLayoutVars>
      </dgm:prSet>
      <dgm:spPr/>
    </dgm:pt>
    <dgm:pt modelId="{6955EA73-3B2D-4735-91BC-C83E7F2D4FC4}" type="pres">
      <dgm:prSet presAssocID="{410B2085-34A7-4D4A-81BD-667AD8DA65F3}" presName="rootComposite" presStyleCnt="0"/>
      <dgm:spPr/>
    </dgm:pt>
    <dgm:pt modelId="{CB7963A2-6EF0-4C4B-BC51-AD66A3E92D6C}" type="pres">
      <dgm:prSet presAssocID="{410B2085-34A7-4D4A-81BD-667AD8DA65F3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6D3B8C-C371-4A8E-AB5A-E941452CC8CA}" type="pres">
      <dgm:prSet presAssocID="{410B2085-34A7-4D4A-81BD-667AD8DA65F3}" presName="rootConnector" presStyleLbl="node2" presStyleIdx="0" presStyleCnt="4"/>
      <dgm:spPr/>
      <dgm:t>
        <a:bodyPr/>
        <a:lstStyle/>
        <a:p>
          <a:endParaRPr lang="ru-RU"/>
        </a:p>
      </dgm:t>
    </dgm:pt>
    <dgm:pt modelId="{16AA122C-7EA5-40B2-A71A-9CDAE66AEB9A}" type="pres">
      <dgm:prSet presAssocID="{410B2085-34A7-4D4A-81BD-667AD8DA65F3}" presName="hierChild4" presStyleCnt="0"/>
      <dgm:spPr/>
    </dgm:pt>
    <dgm:pt modelId="{C3B8ED45-7428-4E6B-8F51-646454654FDD}" type="pres">
      <dgm:prSet presAssocID="{410B2085-34A7-4D4A-81BD-667AD8DA65F3}" presName="hierChild5" presStyleCnt="0"/>
      <dgm:spPr/>
    </dgm:pt>
    <dgm:pt modelId="{367F6047-C953-4E94-8EAB-99B33F2E6C5A}" type="pres">
      <dgm:prSet presAssocID="{9053CEAF-E2F8-4E44-8DC0-98563D28CAE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CA5B8219-92B5-4B0E-9DC7-1ACD644DCE3F}" type="pres">
      <dgm:prSet presAssocID="{AF50655F-6D00-41FA-8A20-72EB9EC18629}" presName="hierRoot2" presStyleCnt="0">
        <dgm:presLayoutVars>
          <dgm:hierBranch val="init"/>
        </dgm:presLayoutVars>
      </dgm:prSet>
      <dgm:spPr/>
    </dgm:pt>
    <dgm:pt modelId="{02770A20-DDC4-4EE0-9DFE-FD419B42FAF3}" type="pres">
      <dgm:prSet presAssocID="{AF50655F-6D00-41FA-8A20-72EB9EC18629}" presName="rootComposite" presStyleCnt="0"/>
      <dgm:spPr/>
    </dgm:pt>
    <dgm:pt modelId="{F1125819-FD1D-426E-9409-B1A181A684B8}" type="pres">
      <dgm:prSet presAssocID="{AF50655F-6D00-41FA-8A20-72EB9EC18629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8425EA-0037-4C32-BF5A-6AEBC1B8603D}" type="pres">
      <dgm:prSet presAssocID="{AF50655F-6D00-41FA-8A20-72EB9EC18629}" presName="rootConnector" presStyleLbl="node2" presStyleIdx="1" presStyleCnt="4"/>
      <dgm:spPr/>
      <dgm:t>
        <a:bodyPr/>
        <a:lstStyle/>
        <a:p>
          <a:endParaRPr lang="ru-RU"/>
        </a:p>
      </dgm:t>
    </dgm:pt>
    <dgm:pt modelId="{7BE4E384-9BF3-44FB-AE55-F65A7AC21B2D}" type="pres">
      <dgm:prSet presAssocID="{AF50655F-6D00-41FA-8A20-72EB9EC18629}" presName="hierChild4" presStyleCnt="0"/>
      <dgm:spPr/>
    </dgm:pt>
    <dgm:pt modelId="{BFC8AD00-6280-4D8F-BEFE-65FEEFABF293}" type="pres">
      <dgm:prSet presAssocID="{AF50655F-6D00-41FA-8A20-72EB9EC18629}" presName="hierChild5" presStyleCnt="0"/>
      <dgm:spPr/>
    </dgm:pt>
    <dgm:pt modelId="{F30AE546-C6F9-428F-86B3-8549FC3533DE}" type="pres">
      <dgm:prSet presAssocID="{DFC16BA6-09FF-4441-B56B-31623226AAF4}" presName="Name37" presStyleLbl="parChTrans1D2" presStyleIdx="2" presStyleCnt="4"/>
      <dgm:spPr/>
      <dgm:t>
        <a:bodyPr/>
        <a:lstStyle/>
        <a:p>
          <a:endParaRPr lang="ru-RU"/>
        </a:p>
      </dgm:t>
    </dgm:pt>
    <dgm:pt modelId="{369FAE93-6F9E-45FF-BCB5-A13B37BFE51E}" type="pres">
      <dgm:prSet presAssocID="{2A364864-3B74-43C5-BF68-FC6B6BDDDBF3}" presName="hierRoot2" presStyleCnt="0">
        <dgm:presLayoutVars>
          <dgm:hierBranch val="init"/>
        </dgm:presLayoutVars>
      </dgm:prSet>
      <dgm:spPr/>
    </dgm:pt>
    <dgm:pt modelId="{795BEECE-C181-4971-93E1-9DC95C6DC162}" type="pres">
      <dgm:prSet presAssocID="{2A364864-3B74-43C5-BF68-FC6B6BDDDBF3}" presName="rootComposite" presStyleCnt="0"/>
      <dgm:spPr/>
    </dgm:pt>
    <dgm:pt modelId="{559EA2BC-405D-4BF2-8030-2815A7CB2C0F}" type="pres">
      <dgm:prSet presAssocID="{2A364864-3B74-43C5-BF68-FC6B6BDDDBF3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15B189-ED14-47C3-B56C-7D613058368E}" type="pres">
      <dgm:prSet presAssocID="{2A364864-3B74-43C5-BF68-FC6B6BDDDBF3}" presName="rootConnector" presStyleLbl="node2" presStyleIdx="2" presStyleCnt="4"/>
      <dgm:spPr/>
      <dgm:t>
        <a:bodyPr/>
        <a:lstStyle/>
        <a:p>
          <a:endParaRPr lang="ru-RU"/>
        </a:p>
      </dgm:t>
    </dgm:pt>
    <dgm:pt modelId="{95797150-0112-4AA2-B07F-B5A7D7D2332F}" type="pres">
      <dgm:prSet presAssocID="{2A364864-3B74-43C5-BF68-FC6B6BDDDBF3}" presName="hierChild4" presStyleCnt="0"/>
      <dgm:spPr/>
    </dgm:pt>
    <dgm:pt modelId="{4210AA43-94F3-41BA-83C6-08931C0F99E3}" type="pres">
      <dgm:prSet presAssocID="{2A364864-3B74-43C5-BF68-FC6B6BDDDBF3}" presName="hierChild5" presStyleCnt="0"/>
      <dgm:spPr/>
    </dgm:pt>
    <dgm:pt modelId="{B5222489-463D-4ACB-8BAB-2E78D190B7CF}" type="pres">
      <dgm:prSet presAssocID="{5DED3AB5-D76F-4339-978F-75706B03EE87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D2BE31B-71B8-43F5-8A3B-78CF48BAFB39}" type="pres">
      <dgm:prSet presAssocID="{46A67E67-6F11-4D23-B473-2102F484BA24}" presName="hierRoot2" presStyleCnt="0">
        <dgm:presLayoutVars>
          <dgm:hierBranch val="init"/>
        </dgm:presLayoutVars>
      </dgm:prSet>
      <dgm:spPr/>
    </dgm:pt>
    <dgm:pt modelId="{A8AB58A1-47EC-4B1C-9590-AA59BD779309}" type="pres">
      <dgm:prSet presAssocID="{46A67E67-6F11-4D23-B473-2102F484BA24}" presName="rootComposite" presStyleCnt="0"/>
      <dgm:spPr/>
    </dgm:pt>
    <dgm:pt modelId="{066FED2B-3580-40C6-A27D-F73467FCCADB}" type="pres">
      <dgm:prSet presAssocID="{46A67E67-6F11-4D23-B473-2102F484BA2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D23717-9593-4406-BD53-BC13F1FEB7DA}" type="pres">
      <dgm:prSet presAssocID="{46A67E67-6F11-4D23-B473-2102F484BA24}" presName="rootConnector" presStyleLbl="node2" presStyleIdx="3" presStyleCnt="4"/>
      <dgm:spPr/>
      <dgm:t>
        <a:bodyPr/>
        <a:lstStyle/>
        <a:p>
          <a:endParaRPr lang="ru-RU"/>
        </a:p>
      </dgm:t>
    </dgm:pt>
    <dgm:pt modelId="{E3B9E076-370A-4739-B703-664582F066B9}" type="pres">
      <dgm:prSet presAssocID="{46A67E67-6F11-4D23-B473-2102F484BA24}" presName="hierChild4" presStyleCnt="0"/>
      <dgm:spPr/>
    </dgm:pt>
    <dgm:pt modelId="{700B0417-F819-40C5-8CFF-7F715608389D}" type="pres">
      <dgm:prSet presAssocID="{46A67E67-6F11-4D23-B473-2102F484BA24}" presName="hierChild5" presStyleCnt="0"/>
      <dgm:spPr/>
    </dgm:pt>
    <dgm:pt modelId="{5D28FC5A-1803-47DF-BA89-BE3415F39266}" type="pres">
      <dgm:prSet presAssocID="{2A9130BE-1998-44B6-A250-34D7B6FEA929}" presName="hierChild3" presStyleCnt="0"/>
      <dgm:spPr/>
    </dgm:pt>
  </dgm:ptLst>
  <dgm:cxnLst>
    <dgm:cxn modelId="{2D10BECA-D73F-4E68-9F19-FBF9B75B057C}" srcId="{2A9130BE-1998-44B6-A250-34D7B6FEA929}" destId="{2A364864-3B74-43C5-BF68-FC6B6BDDDBF3}" srcOrd="2" destOrd="0" parTransId="{DFC16BA6-09FF-4441-B56B-31623226AAF4}" sibTransId="{0E6A4087-889E-41F4-8046-CFC602EB834E}"/>
    <dgm:cxn modelId="{9A78ACA4-3FA6-4477-A96E-B205F2AC6BE8}" type="presOf" srcId="{5DED3AB5-D76F-4339-978F-75706B03EE87}" destId="{B5222489-463D-4ACB-8BAB-2E78D190B7CF}" srcOrd="0" destOrd="0" presId="urn:microsoft.com/office/officeart/2005/8/layout/orgChart1"/>
    <dgm:cxn modelId="{F579ACB6-B64B-4AFA-AC5D-94D0D77466F4}" type="presOf" srcId="{410B2085-34A7-4D4A-81BD-667AD8DA65F3}" destId="{CB7963A2-6EF0-4C4B-BC51-AD66A3E92D6C}" srcOrd="0" destOrd="0" presId="urn:microsoft.com/office/officeart/2005/8/layout/orgChart1"/>
    <dgm:cxn modelId="{C4AAF75C-4A62-42E8-8CCE-AA1030E3607F}" type="presOf" srcId="{410B2085-34A7-4D4A-81BD-667AD8DA65F3}" destId="{1F6D3B8C-C371-4A8E-AB5A-E941452CC8CA}" srcOrd="1" destOrd="0" presId="urn:microsoft.com/office/officeart/2005/8/layout/orgChart1"/>
    <dgm:cxn modelId="{30796CA1-90F6-4748-B234-058DC7190A06}" type="presOf" srcId="{2A364864-3B74-43C5-BF68-FC6B6BDDDBF3}" destId="{559EA2BC-405D-4BF2-8030-2815A7CB2C0F}" srcOrd="0" destOrd="0" presId="urn:microsoft.com/office/officeart/2005/8/layout/orgChart1"/>
    <dgm:cxn modelId="{3C0C7948-A81A-4CE8-B9C9-348065F0AD99}" type="presOf" srcId="{DFC16BA6-09FF-4441-B56B-31623226AAF4}" destId="{F30AE546-C6F9-428F-86B3-8549FC3533DE}" srcOrd="0" destOrd="0" presId="urn:microsoft.com/office/officeart/2005/8/layout/orgChart1"/>
    <dgm:cxn modelId="{8B42DE06-C50A-480C-A83F-E578DCD46E03}" type="presOf" srcId="{46A67E67-6F11-4D23-B473-2102F484BA24}" destId="{066FED2B-3580-40C6-A27D-F73467FCCADB}" srcOrd="0" destOrd="0" presId="urn:microsoft.com/office/officeart/2005/8/layout/orgChart1"/>
    <dgm:cxn modelId="{EF74D4BE-C829-4049-A715-B64A74AED69E}" srcId="{2A9130BE-1998-44B6-A250-34D7B6FEA929}" destId="{AF50655F-6D00-41FA-8A20-72EB9EC18629}" srcOrd="1" destOrd="0" parTransId="{9053CEAF-E2F8-4E44-8DC0-98563D28CAE4}" sibTransId="{EA6864EC-54E0-494A-97DB-3696B2295FE7}"/>
    <dgm:cxn modelId="{43C32EEC-E0DC-4E3C-B5EA-FC6A5204BB55}" type="presOf" srcId="{46A67E67-6F11-4D23-B473-2102F484BA24}" destId="{14D23717-9593-4406-BD53-BC13F1FEB7DA}" srcOrd="1" destOrd="0" presId="urn:microsoft.com/office/officeart/2005/8/layout/orgChart1"/>
    <dgm:cxn modelId="{81D5A396-E966-4203-AF57-7A41D20C8753}" type="presOf" srcId="{2A9130BE-1998-44B6-A250-34D7B6FEA929}" destId="{624D753C-7F93-47A9-8147-19F7FB1E5FC5}" srcOrd="1" destOrd="0" presId="urn:microsoft.com/office/officeart/2005/8/layout/orgChart1"/>
    <dgm:cxn modelId="{861A20E0-A24D-47CD-B449-041A532CB41F}" type="presOf" srcId="{D8892548-BC01-49DB-A87F-71C79C90839B}" destId="{4DE23B32-E9D1-4189-AA96-22D588BA8EEA}" srcOrd="0" destOrd="0" presId="urn:microsoft.com/office/officeart/2005/8/layout/orgChart1"/>
    <dgm:cxn modelId="{EE4EC988-7FA8-4E57-B455-49F91B341019}" type="presOf" srcId="{AF50655F-6D00-41FA-8A20-72EB9EC18629}" destId="{F1125819-FD1D-426E-9409-B1A181A684B8}" srcOrd="0" destOrd="0" presId="urn:microsoft.com/office/officeart/2005/8/layout/orgChart1"/>
    <dgm:cxn modelId="{9A9459A0-A4FA-4935-B4BE-F63B1E7F927E}" srcId="{D8892548-BC01-49DB-A87F-71C79C90839B}" destId="{2A9130BE-1998-44B6-A250-34D7B6FEA929}" srcOrd="0" destOrd="0" parTransId="{0B54E46B-457C-47B1-9351-A3234EE170AF}" sibTransId="{EEA05D1E-4F9D-4BA2-9909-E96A8B44EB95}"/>
    <dgm:cxn modelId="{721A706C-C9CE-41D6-A13C-F25727745E6F}" srcId="{2A9130BE-1998-44B6-A250-34D7B6FEA929}" destId="{46A67E67-6F11-4D23-B473-2102F484BA24}" srcOrd="3" destOrd="0" parTransId="{5DED3AB5-D76F-4339-978F-75706B03EE87}" sibTransId="{7E977088-560B-433C-9F97-725C6FBFA0BE}"/>
    <dgm:cxn modelId="{6D78BA91-6079-4C91-ACDB-56D0588A7236}" srcId="{2A9130BE-1998-44B6-A250-34D7B6FEA929}" destId="{410B2085-34A7-4D4A-81BD-667AD8DA65F3}" srcOrd="0" destOrd="0" parTransId="{54FD416D-764D-4E5D-81A5-5BE6D5F7DD69}" sibTransId="{64CAC86B-6880-46AE-BEBD-58FBFEAD3237}"/>
    <dgm:cxn modelId="{F348B456-DA4B-4654-B0CD-C4C78741C53A}" type="presOf" srcId="{AF50655F-6D00-41FA-8A20-72EB9EC18629}" destId="{D88425EA-0037-4C32-BF5A-6AEBC1B8603D}" srcOrd="1" destOrd="0" presId="urn:microsoft.com/office/officeart/2005/8/layout/orgChart1"/>
    <dgm:cxn modelId="{C30F0701-0D5F-485D-ADE5-A85FD077BA4B}" type="presOf" srcId="{54FD416D-764D-4E5D-81A5-5BE6D5F7DD69}" destId="{61277945-EA9C-42F2-A484-EF544365E5FB}" srcOrd="0" destOrd="0" presId="urn:microsoft.com/office/officeart/2005/8/layout/orgChart1"/>
    <dgm:cxn modelId="{98996498-38FE-4298-955D-228F540B5DC1}" type="presOf" srcId="{9053CEAF-E2F8-4E44-8DC0-98563D28CAE4}" destId="{367F6047-C953-4E94-8EAB-99B33F2E6C5A}" srcOrd="0" destOrd="0" presId="urn:microsoft.com/office/officeart/2005/8/layout/orgChart1"/>
    <dgm:cxn modelId="{1BB2A15E-88DB-4AE7-8D1C-61782DD996D0}" type="presOf" srcId="{2A9130BE-1998-44B6-A250-34D7B6FEA929}" destId="{17568411-FBD5-43DE-8C33-42B1D4BAB4F4}" srcOrd="0" destOrd="0" presId="urn:microsoft.com/office/officeart/2005/8/layout/orgChart1"/>
    <dgm:cxn modelId="{62058CCE-05F7-4AA6-9D30-4D864044775F}" type="presOf" srcId="{2A364864-3B74-43C5-BF68-FC6B6BDDDBF3}" destId="{3515B189-ED14-47C3-B56C-7D613058368E}" srcOrd="1" destOrd="0" presId="urn:microsoft.com/office/officeart/2005/8/layout/orgChart1"/>
    <dgm:cxn modelId="{EC36D157-D291-463E-94D7-4D5D92F90DDA}" type="presParOf" srcId="{4DE23B32-E9D1-4189-AA96-22D588BA8EEA}" destId="{A748025C-43C5-462B-ABB0-D02534CBD5A0}" srcOrd="0" destOrd="0" presId="urn:microsoft.com/office/officeart/2005/8/layout/orgChart1"/>
    <dgm:cxn modelId="{7E7DCDF3-1838-4757-BD44-08F08F7DB089}" type="presParOf" srcId="{A748025C-43C5-462B-ABB0-D02534CBD5A0}" destId="{744E5864-B47F-46E7-86D9-60494FA94224}" srcOrd="0" destOrd="0" presId="urn:microsoft.com/office/officeart/2005/8/layout/orgChart1"/>
    <dgm:cxn modelId="{EF6090B9-2BE1-4910-BFEC-028648820EE6}" type="presParOf" srcId="{744E5864-B47F-46E7-86D9-60494FA94224}" destId="{17568411-FBD5-43DE-8C33-42B1D4BAB4F4}" srcOrd="0" destOrd="0" presId="urn:microsoft.com/office/officeart/2005/8/layout/orgChart1"/>
    <dgm:cxn modelId="{6471C313-2EEA-4B7F-8289-98D1FB3BEF6E}" type="presParOf" srcId="{744E5864-B47F-46E7-86D9-60494FA94224}" destId="{624D753C-7F93-47A9-8147-19F7FB1E5FC5}" srcOrd="1" destOrd="0" presId="urn:microsoft.com/office/officeart/2005/8/layout/orgChart1"/>
    <dgm:cxn modelId="{0AF293C2-4127-4909-8C89-E2BD0EB942F4}" type="presParOf" srcId="{A748025C-43C5-462B-ABB0-D02534CBD5A0}" destId="{631478E5-60F5-4C1C-BDB9-0087413DC263}" srcOrd="1" destOrd="0" presId="urn:microsoft.com/office/officeart/2005/8/layout/orgChart1"/>
    <dgm:cxn modelId="{C29E7449-FF8C-43F2-82B4-3B4D6ACBA41E}" type="presParOf" srcId="{631478E5-60F5-4C1C-BDB9-0087413DC263}" destId="{61277945-EA9C-42F2-A484-EF544365E5FB}" srcOrd="0" destOrd="0" presId="urn:microsoft.com/office/officeart/2005/8/layout/orgChart1"/>
    <dgm:cxn modelId="{ABA4A4F2-FF89-4E12-9176-9E15A094F971}" type="presParOf" srcId="{631478E5-60F5-4C1C-BDB9-0087413DC263}" destId="{B8B9B295-AA76-46C6-9561-ECC2993C27D8}" srcOrd="1" destOrd="0" presId="urn:microsoft.com/office/officeart/2005/8/layout/orgChart1"/>
    <dgm:cxn modelId="{6144F7DB-3DA7-415F-9BAE-9BFD86FE639A}" type="presParOf" srcId="{B8B9B295-AA76-46C6-9561-ECC2993C27D8}" destId="{6955EA73-3B2D-4735-91BC-C83E7F2D4FC4}" srcOrd="0" destOrd="0" presId="urn:microsoft.com/office/officeart/2005/8/layout/orgChart1"/>
    <dgm:cxn modelId="{765A5CDF-BA0B-4BAA-9260-4588658D3673}" type="presParOf" srcId="{6955EA73-3B2D-4735-91BC-C83E7F2D4FC4}" destId="{CB7963A2-6EF0-4C4B-BC51-AD66A3E92D6C}" srcOrd="0" destOrd="0" presId="urn:microsoft.com/office/officeart/2005/8/layout/orgChart1"/>
    <dgm:cxn modelId="{4BBD3ED6-7C94-41D2-9AED-BE96C18884D2}" type="presParOf" srcId="{6955EA73-3B2D-4735-91BC-C83E7F2D4FC4}" destId="{1F6D3B8C-C371-4A8E-AB5A-E941452CC8CA}" srcOrd="1" destOrd="0" presId="urn:microsoft.com/office/officeart/2005/8/layout/orgChart1"/>
    <dgm:cxn modelId="{D053AED9-A7CD-42AF-BC26-0CA7187DB098}" type="presParOf" srcId="{B8B9B295-AA76-46C6-9561-ECC2993C27D8}" destId="{16AA122C-7EA5-40B2-A71A-9CDAE66AEB9A}" srcOrd="1" destOrd="0" presId="urn:microsoft.com/office/officeart/2005/8/layout/orgChart1"/>
    <dgm:cxn modelId="{ED033DD2-A0C1-4162-9AE1-05EC850FDB6E}" type="presParOf" srcId="{B8B9B295-AA76-46C6-9561-ECC2993C27D8}" destId="{C3B8ED45-7428-4E6B-8F51-646454654FDD}" srcOrd="2" destOrd="0" presId="urn:microsoft.com/office/officeart/2005/8/layout/orgChart1"/>
    <dgm:cxn modelId="{0CFF093B-BB8B-4898-95A3-C0D432F6182C}" type="presParOf" srcId="{631478E5-60F5-4C1C-BDB9-0087413DC263}" destId="{367F6047-C953-4E94-8EAB-99B33F2E6C5A}" srcOrd="2" destOrd="0" presId="urn:microsoft.com/office/officeart/2005/8/layout/orgChart1"/>
    <dgm:cxn modelId="{653CF299-9B33-499B-8CC4-29BE254973D7}" type="presParOf" srcId="{631478E5-60F5-4C1C-BDB9-0087413DC263}" destId="{CA5B8219-92B5-4B0E-9DC7-1ACD644DCE3F}" srcOrd="3" destOrd="0" presId="urn:microsoft.com/office/officeart/2005/8/layout/orgChart1"/>
    <dgm:cxn modelId="{F3F5F41C-B4D3-4A01-9AFB-E06F46743C09}" type="presParOf" srcId="{CA5B8219-92B5-4B0E-9DC7-1ACD644DCE3F}" destId="{02770A20-DDC4-4EE0-9DFE-FD419B42FAF3}" srcOrd="0" destOrd="0" presId="urn:microsoft.com/office/officeart/2005/8/layout/orgChart1"/>
    <dgm:cxn modelId="{A59699D3-F552-40A9-AA7E-0B07B78CE1C0}" type="presParOf" srcId="{02770A20-DDC4-4EE0-9DFE-FD419B42FAF3}" destId="{F1125819-FD1D-426E-9409-B1A181A684B8}" srcOrd="0" destOrd="0" presId="urn:microsoft.com/office/officeart/2005/8/layout/orgChart1"/>
    <dgm:cxn modelId="{9B7EB53B-05E7-4DAE-A7F9-859DA95AF270}" type="presParOf" srcId="{02770A20-DDC4-4EE0-9DFE-FD419B42FAF3}" destId="{D88425EA-0037-4C32-BF5A-6AEBC1B8603D}" srcOrd="1" destOrd="0" presId="urn:microsoft.com/office/officeart/2005/8/layout/orgChart1"/>
    <dgm:cxn modelId="{D172FEBA-4D7B-4027-8B61-674B2D8E7BDA}" type="presParOf" srcId="{CA5B8219-92B5-4B0E-9DC7-1ACD644DCE3F}" destId="{7BE4E384-9BF3-44FB-AE55-F65A7AC21B2D}" srcOrd="1" destOrd="0" presId="urn:microsoft.com/office/officeart/2005/8/layout/orgChart1"/>
    <dgm:cxn modelId="{296CD868-2F72-450D-84BC-16AA59101D63}" type="presParOf" srcId="{CA5B8219-92B5-4B0E-9DC7-1ACD644DCE3F}" destId="{BFC8AD00-6280-4D8F-BEFE-65FEEFABF293}" srcOrd="2" destOrd="0" presId="urn:microsoft.com/office/officeart/2005/8/layout/orgChart1"/>
    <dgm:cxn modelId="{4B31E068-2594-490B-8446-1614F4B8DA20}" type="presParOf" srcId="{631478E5-60F5-4C1C-BDB9-0087413DC263}" destId="{F30AE546-C6F9-428F-86B3-8549FC3533DE}" srcOrd="4" destOrd="0" presId="urn:microsoft.com/office/officeart/2005/8/layout/orgChart1"/>
    <dgm:cxn modelId="{FC36A293-1D5B-47B6-B5DB-19A41CDC689B}" type="presParOf" srcId="{631478E5-60F5-4C1C-BDB9-0087413DC263}" destId="{369FAE93-6F9E-45FF-BCB5-A13B37BFE51E}" srcOrd="5" destOrd="0" presId="urn:microsoft.com/office/officeart/2005/8/layout/orgChart1"/>
    <dgm:cxn modelId="{F3C9ADBA-C572-4E8D-B6F3-77E326B7190D}" type="presParOf" srcId="{369FAE93-6F9E-45FF-BCB5-A13B37BFE51E}" destId="{795BEECE-C181-4971-93E1-9DC95C6DC162}" srcOrd="0" destOrd="0" presId="urn:microsoft.com/office/officeart/2005/8/layout/orgChart1"/>
    <dgm:cxn modelId="{9A250F64-072F-4156-9031-10E22C7FB2A3}" type="presParOf" srcId="{795BEECE-C181-4971-93E1-9DC95C6DC162}" destId="{559EA2BC-405D-4BF2-8030-2815A7CB2C0F}" srcOrd="0" destOrd="0" presId="urn:microsoft.com/office/officeart/2005/8/layout/orgChart1"/>
    <dgm:cxn modelId="{4C141A87-6EE7-4E3F-ADEE-4E3FEC82BD48}" type="presParOf" srcId="{795BEECE-C181-4971-93E1-9DC95C6DC162}" destId="{3515B189-ED14-47C3-B56C-7D613058368E}" srcOrd="1" destOrd="0" presId="urn:microsoft.com/office/officeart/2005/8/layout/orgChart1"/>
    <dgm:cxn modelId="{E7FB44D2-F974-44A8-8650-763711E03656}" type="presParOf" srcId="{369FAE93-6F9E-45FF-BCB5-A13B37BFE51E}" destId="{95797150-0112-4AA2-B07F-B5A7D7D2332F}" srcOrd="1" destOrd="0" presId="urn:microsoft.com/office/officeart/2005/8/layout/orgChart1"/>
    <dgm:cxn modelId="{5FF41EE4-02A2-4A72-9C85-343CABB86D29}" type="presParOf" srcId="{369FAE93-6F9E-45FF-BCB5-A13B37BFE51E}" destId="{4210AA43-94F3-41BA-83C6-08931C0F99E3}" srcOrd="2" destOrd="0" presId="urn:microsoft.com/office/officeart/2005/8/layout/orgChart1"/>
    <dgm:cxn modelId="{5CE253EC-81D2-44C3-8FA6-0483B7529D4A}" type="presParOf" srcId="{631478E5-60F5-4C1C-BDB9-0087413DC263}" destId="{B5222489-463D-4ACB-8BAB-2E78D190B7CF}" srcOrd="6" destOrd="0" presId="urn:microsoft.com/office/officeart/2005/8/layout/orgChart1"/>
    <dgm:cxn modelId="{5F547B74-F68D-480B-8914-9971C1923CF1}" type="presParOf" srcId="{631478E5-60F5-4C1C-BDB9-0087413DC263}" destId="{DD2BE31B-71B8-43F5-8A3B-78CF48BAFB39}" srcOrd="7" destOrd="0" presId="urn:microsoft.com/office/officeart/2005/8/layout/orgChart1"/>
    <dgm:cxn modelId="{DB9222D4-5DC8-483D-846F-96C8657C7484}" type="presParOf" srcId="{DD2BE31B-71B8-43F5-8A3B-78CF48BAFB39}" destId="{A8AB58A1-47EC-4B1C-9590-AA59BD779309}" srcOrd="0" destOrd="0" presId="urn:microsoft.com/office/officeart/2005/8/layout/orgChart1"/>
    <dgm:cxn modelId="{47EA7323-CFD6-4FDB-AC14-C0BD2A9C8B87}" type="presParOf" srcId="{A8AB58A1-47EC-4B1C-9590-AA59BD779309}" destId="{066FED2B-3580-40C6-A27D-F73467FCCADB}" srcOrd="0" destOrd="0" presId="urn:microsoft.com/office/officeart/2005/8/layout/orgChart1"/>
    <dgm:cxn modelId="{597A35E1-42F7-4ED7-929E-0DE3649C3F67}" type="presParOf" srcId="{A8AB58A1-47EC-4B1C-9590-AA59BD779309}" destId="{14D23717-9593-4406-BD53-BC13F1FEB7DA}" srcOrd="1" destOrd="0" presId="urn:microsoft.com/office/officeart/2005/8/layout/orgChart1"/>
    <dgm:cxn modelId="{5A872B7B-C10C-4932-8246-4DE6ECBABEB9}" type="presParOf" srcId="{DD2BE31B-71B8-43F5-8A3B-78CF48BAFB39}" destId="{E3B9E076-370A-4739-B703-664582F066B9}" srcOrd="1" destOrd="0" presId="urn:microsoft.com/office/officeart/2005/8/layout/orgChart1"/>
    <dgm:cxn modelId="{0FFDF7EF-54AC-4D5A-B294-CD78A680A470}" type="presParOf" srcId="{DD2BE31B-71B8-43F5-8A3B-78CF48BAFB39}" destId="{700B0417-F819-40C5-8CFF-7F715608389D}" srcOrd="2" destOrd="0" presId="urn:microsoft.com/office/officeart/2005/8/layout/orgChart1"/>
    <dgm:cxn modelId="{8EFBF620-6256-4517-A182-73D315AC5C0E}" type="presParOf" srcId="{A748025C-43C5-462B-ABB0-D02534CBD5A0}" destId="{5D28FC5A-1803-47DF-BA89-BE3415F39266}" srcOrd="2" destOrd="0" presId="urn:microsoft.com/office/officeart/2005/8/layout/orgChar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F182A0-7CA4-4D6E-9BC8-7ABF09B2652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3B08FC3-F5AB-4D1E-A284-B6D12D1774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0FBDDE-7987-488D-BE4B-125C02894D6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30725-0B0B-4419-9483-CDE7D02C172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FFAF-C112-43D6-A0EA-1DEA2B051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B322A-C566-4E58-96CA-4E65C6FC6E76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50C71-5850-4D35-92C0-F1375C636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9E3B-4930-4049-BD5D-1A62C7A9D3DE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FC0DD-5FD8-4120-9EF5-90DF9A0EA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4268CC-BFE4-4649-8AF7-B2DDA7DDD0E1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94963D3-CB25-44FD-8FAA-66BD9E8E8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869B6-3CE8-4308-ABC8-43D6AA7A929F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33CD5-F3C8-4EB1-B93F-29B982FD8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A227-CAD8-408A-A8AF-42D370200198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D3024-83F3-446B-B968-A073D216B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3F9E0-252A-470E-99EE-A9562E0C40D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4453-E100-4CE0-B000-DC65F6638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E4D9B55-1F81-454A-9B60-DE9E6711154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BF0697-A4B6-4A91-ACC1-795668154F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A11A-18DF-44B8-8F56-A291EE4A01F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560E8-39B6-4E71-92C2-216B16AFB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6B2FDF1-8F10-4DA2-B4D2-504E72E81A9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ED1D45-2C68-497C-8898-A0E6CF8C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23C6BF-73BD-4908-8DB4-09C0374847A0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3E35178-A869-4C62-8179-E3B4B1B52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F3BFD92-10FF-4F76-8359-A377B9835FE1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BC9685E-3A5E-4F95-8363-51A919DCF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7" r:id="rId4"/>
    <p:sldLayoutId id="2147483668" r:id="rId5"/>
    <p:sldLayoutId id="2147483675" r:id="rId6"/>
    <p:sldLayoutId id="2147483669" r:id="rId7"/>
    <p:sldLayoutId id="2147483676" r:id="rId8"/>
    <p:sldLayoutId id="2147483677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445AB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B2B8E0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6E2F8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готовность к школьному обучению детей дошкольного возраста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r"/>
            <a:r>
              <a:rPr lang="ru-RU" smtClean="0"/>
              <a:t>Презентацию подготовила: педагог-психолог Шишкина Л. 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06800" y="333375"/>
            <a:ext cx="5095875" cy="1014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ГБОУ СОШ № 2010 СТРУКТУРНОЕ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ПОДРАЗДЕЛЕНИЕ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«ГАРМОНИЯ»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572000" y="6381750"/>
            <a:ext cx="1582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Москва 2014</a:t>
            </a:r>
          </a:p>
        </p:txBody>
      </p:sp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767"/>
            <a:ext cx="1944217" cy="1517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692150"/>
            <a:ext cx="2865438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Умение учиться и чем оно отличается от умения писать, читать и считать?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Понимает, что он  чего-то не умеет, не может, приучен говорить об этом с учителем, не считает зазорным сказать: «Я не понял вопрос»…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Умеет отличить новую задачу от старой и задумывается над тем как ее решить, а не спешит с первым попавшимся ответом;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Отличает вопрос, на который можно ответить, поразмыслив, посмотрев «понюхав», «пощупав», от вопроса на который невозможно ответить без дополнительных знаний, извлеченных из книги или добытых у взрослого;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Может не просто сказать взрослому о своем незнании, неумении в негативной форме «Я забыл»,   «У меня не получается», но даже сформулировать причины своих трудностей («Я не знаю марки этой машины»…)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Рекомендации по повышению уровня готовности к школе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7467600" cy="5060950"/>
          </a:xfrm>
        </p:spPr>
        <p:txBody>
          <a:bodyPr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Соблюдайте правила позитивной обстановки в обучении: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Дошкольник учится в игре, где активно и равноправно участвуют родители.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Обучение требует систематичности:10-15 мин. </a:t>
            </a:r>
            <a:r>
              <a:rPr lang="ru-RU" dirty="0"/>
              <a:t>к</a:t>
            </a:r>
            <a:r>
              <a:rPr lang="ru-RU" dirty="0" smtClean="0"/>
              <a:t>аждый день.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Учитывать принцип «от простого к сложному».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Не забывайте оценивать успехи, а при одобряйте действия ребенка словами: «Если бы ты сделал так (показ, объяснение), то было бы еще лучше.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Дети эмоционально отзывчивы ,поэтому если взрослому не хочется играть в игру с ребенком , то лучше отложить занятие. Игровое общение должно быть интересным и для ребенка и для взрослого. В этом случае создается положительная атмосфера для усвоения и развития.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92888" cy="3024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r" fontAlgn="auto">
              <a:spcAft>
                <a:spcPts val="0"/>
              </a:spcAft>
              <a:defRPr/>
            </a:pPr>
            <a:r>
              <a:rPr lang="ru-RU" i="1" dirty="0" smtClean="0"/>
              <a:t>«Дайте детству состояться, дайте детству наиграться; учите детей – дошкольников не читать, писать, а думать, рассуждать, говорить!»</a:t>
            </a:r>
            <a:br>
              <a:rPr lang="ru-RU" i="1" dirty="0" smtClean="0"/>
            </a:br>
            <a:r>
              <a:rPr lang="ru-RU" i="1" dirty="0" smtClean="0"/>
              <a:t>В. С. Мухина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75656" y="3717032"/>
            <a:ext cx="3528392" cy="2649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530520" y="769913"/>
          <a:ext cx="7338473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9" name="Соединительная линия уступом 8"/>
          <p:cNvCxnSpPr/>
          <p:nvPr/>
        </p:nvCxnSpPr>
        <p:spPr>
          <a:xfrm>
            <a:off x="3635375" y="1557338"/>
            <a:ext cx="1152525" cy="1008062"/>
          </a:xfrm>
          <a:prstGeom prst="bentConnector3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99592" y="4005064"/>
            <a:ext cx="2592288" cy="24821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Результаты анкетирования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Результаты анкетирования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Понятие «психологическая готовность к школе»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/>
              <a:t>«Готовность к обучению в школе складывается из определенного уровня развития мыслительной деятельности, познавательных процессов, готовности к произвольной, т. е. осознанной и волевой регуляции поведения, познавательной деятельности и социальной позиции школьника».</a:t>
            </a:r>
          </a:p>
          <a:p>
            <a:pPr marL="0" indent="0" algn="r" fontAlgn="auto">
              <a:spcAft>
                <a:spcPts val="0"/>
              </a:spcAft>
              <a:buFont typeface="Wingdings"/>
              <a:buNone/>
              <a:defRPr/>
            </a:pPr>
            <a:r>
              <a:rPr lang="ru-RU" i="1" dirty="0" smtClean="0"/>
              <a:t>Л. И. Божович</a:t>
            </a:r>
            <a:endParaRPr lang="ru-RU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907704" y="4437112"/>
            <a:ext cx="3312368" cy="2205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7467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9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cap="none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cap="none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smtClean="0">
                <a:latin typeface="Times New Roman" pitchFamily="18" charset="0"/>
                <a:cs typeface="Times New Roman" pitchFamily="18" charset="0"/>
              </a:rPr>
              <a:t>КОМПОНЕНТЫ, СОСТАВЛЯЮЩИЕ НАБОР «ПСИХОЛОГИЧЕСКАЯ ГОТОВНОСТЬ К ШКОЛЕ»</a:t>
            </a:r>
            <a:br>
              <a:rPr lang="ru-RU" sz="2800" b="1" cap="none" smtClean="0">
                <a:latin typeface="Times New Roman" pitchFamily="18" charset="0"/>
                <a:cs typeface="Times New Roman" pitchFamily="18" charset="0"/>
              </a:rPr>
            </a:br>
            <a:endParaRPr lang="ru-RU" sz="2800" b="1" cap="none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</p:nvPr>
        </p:nvGraphicFramePr>
        <p:xfrm>
          <a:off x="539552" y="1268760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"/>
          </p:nvPr>
        </p:nvSpPr>
        <p:spPr>
          <a:xfrm>
            <a:off x="468313" y="26035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/>
              <a:t>Мотивационная готовность - </a:t>
            </a:r>
            <a:r>
              <a:rPr lang="ru-RU" sz="2000" dirty="0" smtClean="0"/>
              <a:t>положительное отношение к школе и желание учиться;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/>
              <a:t>Интеллектуальная готовность </a:t>
            </a:r>
            <a:r>
              <a:rPr lang="ru-RU" sz="2000" dirty="0" smtClean="0"/>
              <a:t>– достаточный уровень развития мышления, памяти, речи и других познавательных процессов, наличие определенного запаса знаний и умений;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/>
              <a:t>Волевая готовность </a:t>
            </a:r>
            <a:r>
              <a:rPr lang="ru-RU" sz="2000" dirty="0" smtClean="0"/>
              <a:t>– достаточно высокий уровень развития произвольного поведения;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sz="2000" b="1" dirty="0" smtClean="0"/>
              <a:t>Коммуникативная готовность </a:t>
            </a:r>
            <a:r>
              <a:rPr lang="ru-RU" sz="2000" dirty="0" smtClean="0"/>
              <a:t>– способность устанавливать отношения со сверстниками, готовность к совместной деятельности и отношение ко взрослому как к учителю.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43808" y="4221088"/>
            <a:ext cx="3600400" cy="2397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Интеллектуальная готовность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700" b="1" smtClean="0"/>
              <a:t>Развитие мелких мышц руки</a:t>
            </a:r>
            <a:r>
              <a:rPr lang="ru-RU" sz="1700" smtClean="0"/>
              <a:t> (рука развита хорошо; ребенок уверенно владеет карандашом, ножницами);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Пространственная организация, координация движений</a:t>
            </a:r>
            <a:r>
              <a:rPr lang="ru-RU" sz="1700" smtClean="0"/>
              <a:t> (умение правильно определять выше</a:t>
            </a:r>
            <a:r>
              <a:rPr lang="ru-RU" sz="1700" smtClean="0">
                <a:latin typeface="Arial" charset="0"/>
              </a:rPr>
              <a:t> </a:t>
            </a:r>
            <a:r>
              <a:rPr lang="ru-RU" sz="1700" smtClean="0"/>
              <a:t>-</a:t>
            </a:r>
            <a:r>
              <a:rPr lang="ru-RU" sz="1700" smtClean="0">
                <a:latin typeface="Arial" charset="0"/>
              </a:rPr>
              <a:t> </a:t>
            </a:r>
            <a:r>
              <a:rPr lang="ru-RU" sz="1700" smtClean="0"/>
              <a:t>ниже, вперед-назад, слева-справа);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Координация в системе «глаз – рука» </a:t>
            </a:r>
            <a:r>
              <a:rPr lang="ru-RU" sz="1700" smtClean="0"/>
              <a:t>(ребенок может правильно перенести в тетрадь простейший графический образ – узор, фигуру – зрительно воспринимаемый на расстоянии, например, из книг);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Развитие логического мышления </a:t>
            </a:r>
            <a:r>
              <a:rPr lang="ru-RU" sz="1700" smtClean="0"/>
              <a:t>(способность находить сходства и различия разных предметов при сравнении, умение правильно объединять предметы в группы по общим существенным признакам);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Развитие произвольного внимания </a:t>
            </a:r>
            <a:r>
              <a:rPr lang="ru-RU" sz="1700" smtClean="0"/>
              <a:t>(способность удерживать внимание на выполняемой работе в течение 15-20 минут);</a:t>
            </a:r>
          </a:p>
          <a:p>
            <a:pPr>
              <a:lnSpc>
                <a:spcPct val="80000"/>
              </a:lnSpc>
            </a:pPr>
            <a:r>
              <a:rPr lang="ru-RU" sz="1700" b="1" smtClean="0"/>
              <a:t>Развитие произвольной памяти </a:t>
            </a:r>
            <a:r>
              <a:rPr lang="ru-RU" sz="1700" smtClean="0"/>
              <a:t>(способность к опосредованному запоминанию: связывать запоминаемый материал с конкретным символом / слово-картинка либо слово-ситуация).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Факторы, влияющие на успешность обучения в школе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Здоровье и физическое развитие;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Эмоциональное благополучие;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Позитивная мотивация к учению;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Сформированность психических процессов;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Речевое развитие;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Произвольность поведения;</a:t>
            </a:r>
          </a:p>
          <a:p>
            <a:pPr marL="274320" indent="-274320" fontAlgn="auto">
              <a:spcAft>
                <a:spcPts val="0"/>
              </a:spcAft>
              <a:buFont typeface="Wingdings"/>
              <a:buChar char=""/>
              <a:defRPr/>
            </a:pPr>
            <a:r>
              <a:rPr lang="ru-RU" dirty="0" smtClean="0"/>
              <a:t>Готовность руки к письму.</a:t>
            </a:r>
          </a:p>
          <a:p>
            <a:pPr marL="0" indent="0" fontAlgn="auto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92080" y="3484549"/>
            <a:ext cx="2930171" cy="21766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177</TotalTime>
  <Words>476</Words>
  <Application>Microsoft Office PowerPoint</Application>
  <PresentationFormat>Экран (4:3)</PresentationFormat>
  <Paragraphs>49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ПСИХОЛОГИЧЕСКАЯ ГОТОВНОСТЬ К ШКОЛЬНОМУ ОБУЧЕНИЮ ДЕТЕЙ ДОШКОЛЬНОГО ВОЗРАСТА</vt:lpstr>
      <vt:lpstr>Слайд 2</vt:lpstr>
      <vt:lpstr>РЕЗУЛЬТАТЫ АНКЕТИРОВАНИЯ</vt:lpstr>
      <vt:lpstr>РЕЗУЛЬТАТЫ АНКЕТИРОВАНИЯ</vt:lpstr>
      <vt:lpstr>ПОНЯТИЕ «ПСИХОЛОГИЧЕСКАЯ ГОТОВНОСТЬ К ШКОЛЕ»</vt:lpstr>
      <vt:lpstr>     КОМПОНЕНТЫ, СОСТАВЛЯЮЩИЕ НАБОР «ПСИХОЛОГИЧЕСКАЯ ГОТОВНОСТЬ К ШКОЛЕ» </vt:lpstr>
      <vt:lpstr>Слайд 7</vt:lpstr>
      <vt:lpstr>ИНТЕЛЛЕКТУАЛЬНАЯ ГОТОВНОСТЬ</vt:lpstr>
      <vt:lpstr>ФАКТОРЫ, ВЛИЯЮЩИЕ НА УСПЕШНОСТЬ ОБУЧЕНИЯ В ШКОЛЕ</vt:lpstr>
      <vt:lpstr>УМЕНИЕ УЧИТЬСЯ И ЧЕМ ОНО ОТЛИЧАЕТСЯ ОТ УМЕНИЯ ПИСАТЬ, ЧИТАТЬ И СЧИТАТЬ?</vt:lpstr>
      <vt:lpstr>РЕКОМЕНДАЦИИ ПО ПОВЫШЕНИЮ УРОВНЯ ГОТОВНОСТИ К ШКОЛЕ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готовность к школьному обучению детей дошкольного возраста</dc:title>
  <dc:creator>Катерина</dc:creator>
  <cp:lastModifiedBy>секретарь</cp:lastModifiedBy>
  <cp:revision>42</cp:revision>
  <dcterms:created xsi:type="dcterms:W3CDTF">2014-02-03T19:26:02Z</dcterms:created>
  <dcterms:modified xsi:type="dcterms:W3CDTF">2014-02-04T11:00:10Z</dcterms:modified>
</cp:coreProperties>
</file>