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68B-838B-48BF-A045-9DA95CF8C95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ABC3-7836-4CC7-BDC6-2E4674A56A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68B-838B-48BF-A045-9DA95CF8C95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ABC3-7836-4CC7-BDC6-2E4674A5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68B-838B-48BF-A045-9DA95CF8C95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ABC3-7836-4CC7-BDC6-2E4674A5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68B-838B-48BF-A045-9DA95CF8C95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ABC3-7836-4CC7-BDC6-2E4674A5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68B-838B-48BF-A045-9DA95CF8C95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72ABC3-7836-4CC7-BDC6-2E4674A5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68B-838B-48BF-A045-9DA95CF8C95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ABC3-7836-4CC7-BDC6-2E4674A5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68B-838B-48BF-A045-9DA95CF8C95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ABC3-7836-4CC7-BDC6-2E4674A5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68B-838B-48BF-A045-9DA95CF8C95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ABC3-7836-4CC7-BDC6-2E4674A5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68B-838B-48BF-A045-9DA95CF8C95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ABC3-7836-4CC7-BDC6-2E4674A5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68B-838B-48BF-A045-9DA95CF8C95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ABC3-7836-4CC7-BDC6-2E4674A5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E68B-838B-48BF-A045-9DA95CF8C95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ABC3-7836-4CC7-BDC6-2E4674A5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EBE68B-838B-48BF-A045-9DA95CF8C95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72ABC3-7836-4CC7-BDC6-2E4674A56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sites/default/files/2012/10/12/issledovatelsko-tvorcheskiy_proekt_po_ekologii_v_sredney_gruppe._chto_za_chudesnica_vodica-volshebnica.docx" TargetMode="External"/><Relationship Id="rId2" Type="http://schemas.openxmlformats.org/officeDocument/2006/relationships/hyperlink" Target="http://my-shop.ru/shop/books/901691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85828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Муниципальное бюджетное дошкольное образовательное учреждение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детский </a:t>
            </a:r>
            <a:r>
              <a:rPr lang="ru-RU" sz="2400" dirty="0" smtClean="0"/>
              <a:t>сад №1 «Светлячок»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14554"/>
            <a:ext cx="9144000" cy="175260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Познавательно-исследоватаельская</a:t>
            </a:r>
            <a:r>
              <a:rPr lang="ru-RU" sz="3200" dirty="0" smtClean="0"/>
              <a:t> деятельность в ДОУ</a:t>
            </a:r>
          </a:p>
          <a:p>
            <a:r>
              <a:rPr lang="ru-RU" sz="3200" dirty="0" smtClean="0"/>
              <a:t>П Р О Е К Т</a:t>
            </a:r>
          </a:p>
          <a:p>
            <a:r>
              <a:rPr lang="ru-RU" sz="4400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«Что за чудесница, водица – </a:t>
            </a:r>
            <a:r>
              <a:rPr lang="ru-RU" b="1" dirty="0" smtClean="0">
                <a:solidFill>
                  <a:srgbClr val="FF0000"/>
                </a:solidFill>
              </a:rPr>
              <a:t>волшебница!»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 algn="r"/>
            <a:r>
              <a:rPr lang="ru-RU" sz="2000" b="1" dirty="0" smtClean="0"/>
              <a:t>Воспитатель </a:t>
            </a:r>
            <a:r>
              <a:rPr lang="ru-RU" sz="2000" b="1" dirty="0" err="1" smtClean="0"/>
              <a:t>Котюсова</a:t>
            </a:r>
            <a:r>
              <a:rPr lang="ru-RU" sz="2000" b="1" dirty="0" smtClean="0"/>
              <a:t> С.Н.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Март 2015 год</a:t>
            </a:r>
            <a:endParaRPr lang="ru-RU" sz="2000" b="1" dirty="0" smtClean="0"/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Опыты к проекту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3328998"/>
          </a:xfrm>
        </p:spPr>
        <p:txBody>
          <a:bodyPr>
            <a:normAutofit/>
          </a:bodyPr>
          <a:lstStyle/>
          <a:p>
            <a:pPr lvl="0"/>
            <a:r>
              <a:rPr lang="ru-RU" b="1" u="sng" dirty="0" smtClean="0"/>
              <a:t>«Вода не имеет формы»</a:t>
            </a:r>
            <a:endParaRPr lang="ru-RU" dirty="0" smtClean="0"/>
          </a:p>
          <a:p>
            <a:pPr lvl="0"/>
            <a:r>
              <a:rPr lang="ru-RU" b="1" u="sng" dirty="0" smtClean="0"/>
              <a:t>«Лед легче воды»</a:t>
            </a:r>
          </a:p>
          <a:p>
            <a:pPr lvl="0"/>
            <a:r>
              <a:rPr lang="ru-RU" dirty="0" smtClean="0"/>
              <a:t> </a:t>
            </a:r>
            <a:r>
              <a:rPr lang="ru-RU" b="1" u="sng" dirty="0" smtClean="0"/>
              <a:t>«Превращение в воду»</a:t>
            </a:r>
            <a:r>
              <a:rPr lang="ru-RU" dirty="0" smtClean="0"/>
              <a:t> </a:t>
            </a:r>
          </a:p>
          <a:p>
            <a:pPr lvl="0"/>
            <a:r>
              <a:rPr lang="ru-RU" b="1" u="sng" dirty="0" smtClean="0"/>
              <a:t>«Вода нужна всем»</a:t>
            </a:r>
            <a:endParaRPr lang="ru-RU" dirty="0" smtClean="0"/>
          </a:p>
          <a:p>
            <a:pPr lvl="0"/>
            <a:r>
              <a:rPr lang="ru-RU" b="1" u="sng" dirty="0" smtClean="0"/>
              <a:t>«Растения пьют воду»</a:t>
            </a:r>
            <a:r>
              <a:rPr lang="en-US" dirty="0" smtClean="0"/>
              <a:t> </a:t>
            </a:r>
            <a:endParaRPr lang="ru-RU" dirty="0" smtClean="0"/>
          </a:p>
          <a:p>
            <a:pPr lvl="0"/>
            <a:r>
              <a:rPr lang="ru-RU" b="1" u="sng" dirty="0" smtClean="0"/>
              <a:t>«Животворное свойство воды»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0150327_1558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4000504"/>
            <a:ext cx="4946817" cy="2607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3. Заключительный этап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401080" cy="4237682"/>
          </a:xfrm>
        </p:spPr>
        <p:txBody>
          <a:bodyPr/>
          <a:lstStyle/>
          <a:p>
            <a:pPr lvl="0">
              <a:buNone/>
            </a:pPr>
            <a:r>
              <a:rPr lang="ru-RU" sz="3600" dirty="0" smtClean="0"/>
              <a:t>1. Комплексное занятие на тему</a:t>
            </a:r>
          </a:p>
          <a:p>
            <a:pPr lvl="0">
              <a:buNone/>
            </a:pPr>
            <a:r>
              <a:rPr lang="ru-RU" dirty="0" smtClean="0"/>
              <a:t>«Что </a:t>
            </a:r>
            <a:r>
              <a:rPr lang="ru-RU" dirty="0" smtClean="0"/>
              <a:t>за чудесница, водица </a:t>
            </a:r>
            <a:r>
              <a:rPr lang="ru-RU" dirty="0" smtClean="0"/>
              <a:t>–волшебница!»</a:t>
            </a:r>
          </a:p>
          <a:p>
            <a:pPr lvl="0"/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2. Создание </a:t>
            </a:r>
            <a:r>
              <a:rPr lang="ru-RU" sz="3600" dirty="0" smtClean="0"/>
              <a:t>альбома по экологии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Список используемой литературы: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Николаева С.Н. Юный эколог: Программа воспитания экологической культуры детей. – М.: Новая школа, 1999г.</a:t>
            </a:r>
          </a:p>
          <a:p>
            <a:pPr lvl="0"/>
            <a:r>
              <a:rPr lang="ru-RU" dirty="0" smtClean="0"/>
              <a:t>Масленникова О.М., Филиппенко А.А. </a:t>
            </a:r>
            <a:r>
              <a:rPr lang="ru-RU" u="sng" dirty="0" smtClean="0">
                <a:hlinkClick r:id="rId2" tooltip="Экологические проекты в детском саду"/>
              </a:rPr>
              <a:t>Экологические проекты в детском саду</a:t>
            </a:r>
            <a:r>
              <a:rPr lang="ru-RU" dirty="0" smtClean="0"/>
              <a:t>.- М. 2011 г.- Волгоград, Учитель, 2010 г. </a:t>
            </a:r>
          </a:p>
          <a:p>
            <a:pPr lvl="0"/>
            <a:r>
              <a:rPr lang="ru-RU" dirty="0" smtClean="0"/>
              <a:t>Бондаренко Т. М. Экологические занятия с детьми 4-5  лет.–Волгоград, Учитель, 2006 г.</a:t>
            </a:r>
          </a:p>
          <a:p>
            <a:pPr lvl="0"/>
            <a:r>
              <a:rPr lang="ru-RU" dirty="0" smtClean="0"/>
              <a:t>Лыкова И.А. Изобразительная деятельность: планирование, конспекты занятий, методические рекомендации. Средняя группа– М.: Карапуз-Дидактика, 2006.– М.:  </a:t>
            </a:r>
            <a:r>
              <a:rPr lang="ru-RU" dirty="0" err="1" smtClean="0"/>
              <a:t>Владос</a:t>
            </a:r>
            <a:r>
              <a:rPr lang="ru-RU" dirty="0" smtClean="0"/>
              <a:t>, 2001г.</a:t>
            </a:r>
          </a:p>
          <a:p>
            <a:pPr lvl="0"/>
            <a:r>
              <a:rPr lang="ru-RU" dirty="0" smtClean="0"/>
              <a:t>Глазырина Л.Д. Физическая культура в старшей  группе детского сада. – М.: </a:t>
            </a:r>
            <a:r>
              <a:rPr lang="ru-RU" dirty="0" err="1" smtClean="0"/>
              <a:t>Владос</a:t>
            </a:r>
            <a:r>
              <a:rPr lang="ru-RU" dirty="0" smtClean="0"/>
              <a:t>, 2005.</a:t>
            </a:r>
          </a:p>
          <a:p>
            <a:pPr lvl="0"/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err="1" smtClean="0">
                <a:hlinkClick r:id="rId3"/>
              </a:rPr>
              <a:t>nsportal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sites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default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files</a:t>
            </a:r>
            <a:r>
              <a:rPr lang="ru-RU" u="sng" dirty="0" smtClean="0">
                <a:hlinkClick r:id="rId3"/>
              </a:rPr>
              <a:t>/2012/10/12/</a:t>
            </a:r>
            <a:r>
              <a:rPr lang="en-US" u="sng" dirty="0" err="1" smtClean="0">
                <a:hlinkClick r:id="rId3"/>
              </a:rPr>
              <a:t>issledovatelsko</a:t>
            </a:r>
            <a:r>
              <a:rPr lang="ru-RU" u="sng" dirty="0" smtClean="0">
                <a:hlinkClick r:id="rId3"/>
              </a:rPr>
              <a:t>-</a:t>
            </a:r>
            <a:r>
              <a:rPr lang="en-US" u="sng" dirty="0" err="1" smtClean="0">
                <a:hlinkClick r:id="rId3"/>
              </a:rPr>
              <a:t>tvorcheskiy</a:t>
            </a:r>
            <a:r>
              <a:rPr lang="ru-RU" u="sng" dirty="0" smtClean="0">
                <a:hlinkClick r:id="rId3"/>
              </a:rPr>
              <a:t>_</a:t>
            </a:r>
            <a:r>
              <a:rPr lang="en-US" u="sng" dirty="0" err="1" smtClean="0">
                <a:hlinkClick r:id="rId3"/>
              </a:rPr>
              <a:t>proekt</a:t>
            </a:r>
            <a:r>
              <a:rPr lang="ru-RU" u="sng" dirty="0" smtClean="0">
                <a:hlinkClick r:id="rId3"/>
              </a:rPr>
              <a:t>_</a:t>
            </a:r>
            <a:r>
              <a:rPr lang="en-US" u="sng" dirty="0" err="1" smtClean="0">
                <a:hlinkClick r:id="rId3"/>
              </a:rPr>
              <a:t>po</a:t>
            </a:r>
            <a:r>
              <a:rPr lang="ru-RU" u="sng" dirty="0" smtClean="0">
                <a:hlinkClick r:id="rId3"/>
              </a:rPr>
              <a:t>_</a:t>
            </a:r>
            <a:r>
              <a:rPr lang="en-US" u="sng" dirty="0" err="1" smtClean="0">
                <a:hlinkClick r:id="rId3"/>
              </a:rPr>
              <a:t>ekologii</a:t>
            </a:r>
            <a:r>
              <a:rPr lang="ru-RU" u="sng" dirty="0" smtClean="0">
                <a:hlinkClick r:id="rId3"/>
              </a:rPr>
              <a:t>_</a:t>
            </a:r>
            <a:r>
              <a:rPr lang="en-US" u="sng" dirty="0" smtClean="0">
                <a:hlinkClick r:id="rId3"/>
              </a:rPr>
              <a:t>v</a:t>
            </a:r>
            <a:r>
              <a:rPr lang="ru-RU" u="sng" dirty="0" smtClean="0">
                <a:hlinkClick r:id="rId3"/>
              </a:rPr>
              <a:t>_</a:t>
            </a:r>
            <a:r>
              <a:rPr lang="en-US" u="sng" dirty="0" err="1" smtClean="0">
                <a:hlinkClick r:id="rId3"/>
              </a:rPr>
              <a:t>sredney</a:t>
            </a:r>
            <a:r>
              <a:rPr lang="ru-RU" u="sng" dirty="0" smtClean="0">
                <a:hlinkClick r:id="rId3"/>
              </a:rPr>
              <a:t>_</a:t>
            </a:r>
            <a:r>
              <a:rPr lang="en-US" u="sng" dirty="0" err="1" smtClean="0">
                <a:hlinkClick r:id="rId3"/>
              </a:rPr>
              <a:t>gruppe</a:t>
            </a:r>
            <a:r>
              <a:rPr lang="ru-RU" u="sng" dirty="0" smtClean="0">
                <a:hlinkClick r:id="rId3"/>
              </a:rPr>
              <a:t>._</a:t>
            </a:r>
            <a:r>
              <a:rPr lang="en-US" u="sng" dirty="0" err="1" smtClean="0">
                <a:hlinkClick r:id="rId3"/>
              </a:rPr>
              <a:t>chto</a:t>
            </a:r>
            <a:r>
              <a:rPr lang="ru-RU" u="sng" dirty="0" smtClean="0">
                <a:hlinkClick r:id="rId3"/>
              </a:rPr>
              <a:t>_</a:t>
            </a:r>
            <a:r>
              <a:rPr lang="en-US" u="sng" dirty="0" err="1" smtClean="0">
                <a:hlinkClick r:id="rId3"/>
              </a:rPr>
              <a:t>za</a:t>
            </a:r>
            <a:r>
              <a:rPr lang="ru-RU" u="sng" dirty="0" smtClean="0">
                <a:hlinkClick r:id="rId3"/>
              </a:rPr>
              <a:t>_</a:t>
            </a:r>
            <a:r>
              <a:rPr lang="en-US" u="sng" dirty="0" err="1" smtClean="0">
                <a:hlinkClick r:id="rId3"/>
              </a:rPr>
              <a:t>chudesnica</a:t>
            </a:r>
            <a:r>
              <a:rPr lang="ru-RU" u="sng" dirty="0" smtClean="0">
                <a:hlinkClick r:id="rId3"/>
              </a:rPr>
              <a:t>_</a:t>
            </a:r>
            <a:r>
              <a:rPr lang="en-US" u="sng" dirty="0" err="1" smtClean="0">
                <a:hlinkClick r:id="rId3"/>
              </a:rPr>
              <a:t>vodica</a:t>
            </a:r>
            <a:r>
              <a:rPr lang="ru-RU" u="sng" dirty="0" smtClean="0">
                <a:hlinkClick r:id="rId3"/>
              </a:rPr>
              <a:t>-</a:t>
            </a:r>
            <a:r>
              <a:rPr lang="en-US" u="sng" dirty="0" err="1" smtClean="0">
                <a:hlinkClick r:id="rId3"/>
              </a:rPr>
              <a:t>volshebnica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docx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545" y="500042"/>
            <a:ext cx="8826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Blondinka: А сегодня .... росный день."/>
          <p:cNvPicPr>
            <a:picLocks noChangeAspect="1" noChangeArrowheads="1"/>
          </p:cNvPicPr>
          <p:nvPr/>
        </p:nvPicPr>
        <p:blipFill>
          <a:blip r:embed="rId2"/>
          <a:srcRect t="15958" b="7446"/>
          <a:stretch>
            <a:fillRect/>
          </a:stretch>
        </p:blipFill>
        <p:spPr bwMode="auto">
          <a:xfrm>
            <a:off x="1357290" y="2786058"/>
            <a:ext cx="6657975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u="sng" dirty="0" smtClean="0"/>
              <a:t>Вид  проекта</a:t>
            </a:r>
            <a:r>
              <a:rPr lang="ru-RU" u="sng" dirty="0" smtClean="0"/>
              <a:t>:</a:t>
            </a:r>
            <a:r>
              <a:rPr lang="ru-RU" dirty="0" smtClean="0"/>
              <a:t>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исследовательско</a:t>
            </a:r>
            <a:r>
              <a:rPr lang="ru-RU" dirty="0" smtClean="0"/>
              <a:t> – творческий.</a:t>
            </a:r>
          </a:p>
          <a:p>
            <a:pPr lvl="0">
              <a:buNone/>
            </a:pPr>
            <a:endParaRPr lang="ru-RU" b="1" u="sng" dirty="0" smtClean="0"/>
          </a:p>
          <a:p>
            <a:pPr lvl="0">
              <a:buNone/>
            </a:pPr>
            <a:r>
              <a:rPr lang="ru-RU" b="1" u="sng" dirty="0" smtClean="0"/>
              <a:t>Продолжительность проекта</a:t>
            </a:r>
            <a:r>
              <a:rPr lang="ru-RU" dirty="0" smtClean="0"/>
              <a:t>: </a:t>
            </a:r>
          </a:p>
          <a:p>
            <a:pPr lvl="0">
              <a:buNone/>
            </a:pPr>
            <a:r>
              <a:rPr lang="ru-RU" dirty="0" smtClean="0"/>
              <a:t> </a:t>
            </a:r>
            <a:r>
              <a:rPr lang="ru-RU" dirty="0" smtClean="0"/>
              <a:t>март – апрель, 2014-2015 учебный год</a:t>
            </a:r>
          </a:p>
          <a:p>
            <a:pPr lvl="0">
              <a:buNone/>
            </a:pPr>
            <a:endParaRPr lang="ru-RU" b="1" u="sng" dirty="0" smtClean="0"/>
          </a:p>
          <a:p>
            <a:pPr lvl="0">
              <a:buNone/>
            </a:pPr>
            <a:r>
              <a:rPr lang="ru-RU" b="1" u="sng" dirty="0" smtClean="0"/>
              <a:t>Участники </a:t>
            </a:r>
            <a:r>
              <a:rPr lang="ru-RU" b="1" u="sng" dirty="0" smtClean="0"/>
              <a:t>проекта</a:t>
            </a:r>
            <a:r>
              <a:rPr lang="ru-RU" u="sng" dirty="0" smtClean="0"/>
              <a:t>:</a:t>
            </a:r>
            <a:r>
              <a:rPr lang="ru-RU" dirty="0" smtClean="0"/>
              <a:t>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педагоги </a:t>
            </a:r>
            <a:r>
              <a:rPr lang="ru-RU" dirty="0" smtClean="0"/>
              <a:t>и воспитанники средней группы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5543560" cy="12144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50327_1053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428881"/>
            <a:ext cx="5143536" cy="3094158"/>
          </a:xfrm>
        </p:spPr>
      </p:pic>
      <p:pic>
        <p:nvPicPr>
          <p:cNvPr id="1026" name="Picture 2" descr="C:\Users\Котюсов\Desktop\опыты\20150327_153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9013" y="428604"/>
            <a:ext cx="451265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357298"/>
            <a:ext cx="7400948" cy="72547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u="sng" dirty="0" smtClean="0"/>
              <a:t>Цель проекта:</a:t>
            </a:r>
            <a:r>
              <a:rPr lang="ru-RU" sz="3100" dirty="0" smtClean="0"/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обобщить </a:t>
            </a:r>
            <a:r>
              <a:rPr lang="ru-RU" sz="3100" dirty="0" smtClean="0"/>
              <a:t>и расширить  знания и представления детей о неживой природе – о воде</a:t>
            </a:r>
            <a:r>
              <a:rPr lang="ru-RU" sz="3100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928934"/>
            <a:ext cx="8229600" cy="361475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b="1" u="sng" dirty="0" smtClean="0"/>
              <a:t>Задачи </a:t>
            </a:r>
            <a:r>
              <a:rPr lang="ru-RU" b="1" u="sng" dirty="0" smtClean="0"/>
              <a:t>проекта</a:t>
            </a:r>
            <a:r>
              <a:rPr lang="ru-RU" u="sng" dirty="0" smtClean="0"/>
              <a:t>: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создавать условия для формирования у детей познавательного интереса.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познакомить детей со свойствами воды (вкус, цвет, запах, текучесть);</a:t>
            </a:r>
          </a:p>
          <a:p>
            <a:r>
              <a:rPr lang="ru-RU" dirty="0" smtClean="0"/>
              <a:t>дать  </a:t>
            </a:r>
            <a:r>
              <a:rPr lang="ru-RU" dirty="0" smtClean="0"/>
              <a:t>расширенные представления о свойствах льда,  как об одном  из свойств воды.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уточнить значение воды для всего живого.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Предполагаемый </a:t>
            </a:r>
            <a:r>
              <a:rPr lang="ru-RU" b="1" u="sng" dirty="0" smtClean="0"/>
              <a:t>результат</a:t>
            </a:r>
            <a:endParaRPr lang="ru-RU" dirty="0" smtClean="0"/>
          </a:p>
          <a:p>
            <a:r>
              <a:rPr lang="ru-RU" dirty="0" smtClean="0"/>
              <a:t>расширить </a:t>
            </a:r>
            <a:r>
              <a:rPr lang="ru-RU" dirty="0" smtClean="0"/>
              <a:t>и углубить знания и представления ребенка об    окружающем мире, в том  числе о </a:t>
            </a:r>
            <a:r>
              <a:rPr lang="ru-RU" dirty="0" smtClean="0"/>
              <a:t>воде</a:t>
            </a:r>
            <a:r>
              <a:rPr lang="ru-RU" dirty="0" smtClean="0"/>
              <a:t>,</a:t>
            </a:r>
          </a:p>
          <a:p>
            <a:endParaRPr lang="ru-RU" dirty="0" smtClean="0"/>
          </a:p>
          <a:p>
            <a:r>
              <a:rPr lang="ru-RU" dirty="0" smtClean="0"/>
              <a:t>развить </a:t>
            </a:r>
            <a:r>
              <a:rPr lang="ru-RU" dirty="0" smtClean="0"/>
              <a:t>познавательные умения через экспериментальную </a:t>
            </a:r>
            <a:r>
              <a:rPr lang="ru-RU" dirty="0" smtClean="0"/>
              <a:t>деятельность,</a:t>
            </a:r>
          </a:p>
          <a:p>
            <a:endParaRPr lang="ru-RU" dirty="0" smtClean="0"/>
          </a:p>
          <a:p>
            <a:r>
              <a:rPr lang="ru-RU" dirty="0" smtClean="0"/>
              <a:t>накопить </a:t>
            </a:r>
            <a:r>
              <a:rPr lang="ru-RU" dirty="0" smtClean="0"/>
              <a:t>опыт  гуманного отношения к растениям и живым </a:t>
            </a:r>
            <a:r>
              <a:rPr lang="ru-RU" dirty="0" smtClean="0"/>
              <a:t>существам,</a:t>
            </a:r>
          </a:p>
          <a:p>
            <a:endParaRPr lang="ru-RU" dirty="0" smtClean="0"/>
          </a:p>
          <a:p>
            <a:r>
              <a:rPr lang="ru-RU" dirty="0" smtClean="0"/>
              <a:t>воспитать </a:t>
            </a:r>
            <a:r>
              <a:rPr lang="ru-RU" dirty="0" smtClean="0"/>
              <a:t>бережное отношение к воде.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285752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1.Подготовительный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1643050"/>
            <a:ext cx="300039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Практический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3429000"/>
            <a:ext cx="342902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Заключительный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Подготовительный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 Создание экспериментальной лаборатории в группе</a:t>
            </a:r>
            <a:r>
              <a:rPr lang="ru-RU" dirty="0" smtClean="0"/>
              <a:t>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Рассматривание плакатов, связанных с объектом неживой природы – водой</a:t>
            </a:r>
            <a:r>
              <a:rPr lang="ru-RU" dirty="0" smtClean="0"/>
              <a:t>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Подбор подвижных и речевых игр</a:t>
            </a:r>
            <a:r>
              <a:rPr lang="ru-RU" dirty="0" smtClean="0"/>
              <a:t>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Составление конспектов тематических занятий  по разным разделам программы</a:t>
            </a:r>
            <a:r>
              <a:rPr lang="ru-RU" dirty="0" smtClean="0"/>
              <a:t>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Составление и создание опытов, экспериментов с водой.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/>
              <a:t>2. Практический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686800" cy="5380690"/>
          </a:xfrm>
        </p:spPr>
        <p:txBody>
          <a:bodyPr>
            <a:normAutofit/>
          </a:bodyPr>
          <a:lstStyle/>
          <a:p>
            <a:pPr marL="651510" indent="-514350">
              <a:buNone/>
            </a:pPr>
            <a:r>
              <a:rPr lang="ru-RU" sz="2000" dirty="0" smtClean="0"/>
              <a:t>Организация НОД:</a:t>
            </a:r>
          </a:p>
          <a:p>
            <a:pPr marL="651510" indent="-514350">
              <a:buNone/>
            </a:pPr>
            <a:r>
              <a:rPr lang="ru-RU" sz="2000" dirty="0" smtClean="0"/>
              <a:t>1.Ознакомление с художественной</a:t>
            </a:r>
          </a:p>
          <a:p>
            <a:pPr marL="651510" indent="-514350">
              <a:buNone/>
            </a:pPr>
            <a:r>
              <a:rPr lang="ru-RU" sz="2000" dirty="0" smtClean="0"/>
              <a:t> литературой,</a:t>
            </a:r>
          </a:p>
          <a:p>
            <a:pPr marL="651510" indent="-514350">
              <a:buNone/>
            </a:pPr>
            <a:r>
              <a:rPr lang="ru-RU" sz="2000" dirty="0" smtClean="0"/>
              <a:t>2. Ознакомление с окружающим</a:t>
            </a:r>
          </a:p>
          <a:p>
            <a:pPr marL="651510" indent="-514350">
              <a:buNone/>
            </a:pPr>
            <a:r>
              <a:rPr lang="ru-RU" sz="2000" dirty="0" smtClean="0"/>
              <a:t> миром,</a:t>
            </a:r>
          </a:p>
          <a:p>
            <a:pPr marL="651510" indent="-514350">
              <a:buNone/>
            </a:pPr>
            <a:r>
              <a:rPr lang="ru-RU" sz="2000" dirty="0" smtClean="0"/>
              <a:t>3. Развитие речи,</a:t>
            </a:r>
          </a:p>
          <a:p>
            <a:pPr marL="651510" indent="-514350">
              <a:buNone/>
            </a:pPr>
            <a:r>
              <a:rPr lang="ru-RU" sz="2000" dirty="0" smtClean="0"/>
              <a:t>4. Изобразительная деятельность</a:t>
            </a:r>
            <a:endParaRPr lang="ru-RU" sz="2000" dirty="0"/>
          </a:p>
        </p:txBody>
      </p:sp>
      <p:pic>
        <p:nvPicPr>
          <p:cNvPr id="5" name="Рисунок 4" descr="20150327_121931 - копия.jpg"/>
          <p:cNvPicPr>
            <a:picLocks noChangeAspect="1"/>
          </p:cNvPicPr>
          <p:nvPr/>
        </p:nvPicPr>
        <p:blipFill>
          <a:blip r:embed="rId2" cstate="print"/>
          <a:srcRect t="649" r="27344"/>
          <a:stretch>
            <a:fillRect/>
          </a:stretch>
        </p:blipFill>
        <p:spPr>
          <a:xfrm>
            <a:off x="5643570" y="3857628"/>
            <a:ext cx="3000364" cy="2468044"/>
          </a:xfrm>
          <a:prstGeom prst="rect">
            <a:avLst/>
          </a:prstGeom>
        </p:spPr>
      </p:pic>
      <p:pic>
        <p:nvPicPr>
          <p:cNvPr id="7" name="Рисунок 6" descr="20150327_155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786190"/>
            <a:ext cx="4429156" cy="2664415"/>
          </a:xfrm>
          <a:prstGeom prst="rect">
            <a:avLst/>
          </a:prstGeom>
        </p:spPr>
      </p:pic>
      <p:pic>
        <p:nvPicPr>
          <p:cNvPr id="6" name="Рисунок 5" descr="20150330_153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214422"/>
            <a:ext cx="3786182" cy="2369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6858048" cy="4000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Игры: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Речевые </a:t>
            </a:r>
            <a:r>
              <a:rPr lang="ru-RU" dirty="0" smtClean="0"/>
              <a:t>игры</a:t>
            </a:r>
            <a:endParaRPr lang="ru-RU" dirty="0" smtClean="0"/>
          </a:p>
          <a:p>
            <a:pPr algn="ctr"/>
            <a:r>
              <a:rPr lang="ru-RU" dirty="0" smtClean="0"/>
              <a:t>Подвижные </a:t>
            </a:r>
            <a:r>
              <a:rPr lang="ru-RU" dirty="0" smtClean="0"/>
              <a:t>игры</a:t>
            </a:r>
          </a:p>
          <a:p>
            <a:pPr algn="ctr"/>
            <a:r>
              <a:rPr lang="ru-RU" dirty="0" smtClean="0"/>
              <a:t>Малоподвижные </a:t>
            </a:r>
            <a:r>
              <a:rPr lang="ru-RU" dirty="0" smtClean="0"/>
              <a:t>игры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0150330_152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643182"/>
            <a:ext cx="5572164" cy="3764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</TotalTime>
  <Words>335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Муниципальное бюджетное дошкольное образовательное учреждение  детский сад №1 «Светлячок»</vt:lpstr>
      <vt:lpstr>Слайд 2</vt:lpstr>
      <vt:lpstr>Слайд 3</vt:lpstr>
      <vt:lpstr>Цель проекта:  обобщить и расширить  знания и представления детей о неживой природе – о воде.</vt:lpstr>
      <vt:lpstr>Слайд 5</vt:lpstr>
      <vt:lpstr>Этапы реализации проекта</vt:lpstr>
      <vt:lpstr>1. Подготовительный</vt:lpstr>
      <vt:lpstr>2. Практический</vt:lpstr>
      <vt:lpstr>Слайд 9</vt:lpstr>
      <vt:lpstr>Опыты к проекту </vt:lpstr>
      <vt:lpstr>3. Заключительный этап проекта</vt:lpstr>
      <vt:lpstr>Список используемой литературы: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№1 «Светлячок»</dc:title>
  <dc:creator>Котюсов</dc:creator>
  <cp:lastModifiedBy>Котюсов</cp:lastModifiedBy>
  <cp:revision>15</cp:revision>
  <dcterms:created xsi:type="dcterms:W3CDTF">2015-03-30T10:13:19Z</dcterms:created>
  <dcterms:modified xsi:type="dcterms:W3CDTF">2015-03-30T13:38:24Z</dcterms:modified>
</cp:coreProperties>
</file>