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8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45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6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4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9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6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67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0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7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5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4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9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45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8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3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3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D012C-C101-4923-8846-41B5A52D11E3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E4C2F0-6A20-41DC-BE08-4C737253A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4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965" y="2125015"/>
            <a:ext cx="115060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Сенсорное развития в раннем возрасте.</a:t>
            </a:r>
          </a:p>
          <a:p>
            <a:endParaRPr lang="ru-RU" sz="32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Сделала:                                           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Шорохова Е.Л.</a:t>
            </a:r>
            <a:endParaRPr lang="ru-RU" sz="32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9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3" y="2018763"/>
            <a:ext cx="5456349" cy="4092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98" y="2025221"/>
            <a:ext cx="4683616" cy="4085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5014" y="695459"/>
            <a:ext cx="8034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Игры на определение цвета.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97475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" y="1957589"/>
            <a:ext cx="4932608" cy="4324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90" y="1957589"/>
            <a:ext cx="4795234" cy="4324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7431" y="734095"/>
            <a:ext cx="10690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Игры на определение формы и цвета.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3361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646" y="347729"/>
            <a:ext cx="115503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Ранний возраст – период первоначального ознакомления с окружающей действительностью.</a:t>
            </a:r>
          </a:p>
          <a:p>
            <a:pPr algn="ctr"/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Сенсорное развитие ребёнка – это получение малышом знаний о свойствах предметах:   </a:t>
            </a:r>
          </a:p>
          <a:p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форме,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величине,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размере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3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4" y="463639"/>
            <a:ext cx="1112734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Сенсорное воспитание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это формирование у ребёнка качественно новых, сенсорных процессов и свойств.</a:t>
            </a:r>
          </a:p>
          <a:p>
            <a:endParaRPr lang="ru-RU" b="1" dirty="0" smtClean="0"/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Значение сенсорного воспитания состоит в том, что: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Является основой для интеллектуального развития;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Упорядочивает хаотичные представления ребёнка, полученные при взаимодействии с внешним миром;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Развивает наблюдательность;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Готовит к реальной жизни;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Позитивно влияет на эстетическое чувство;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Является основой для воображения;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Развивает внимание;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Даёт возможность овладеть навыками способами предметно – познавательной деятельности;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Обеспечивает сенсорных эталонов;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Обеспечивает освоение навыков учебной деятельности;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Влияет на расширение словарного запаса ребёнка;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/>
              <a:t>Влияет на развитие зрительной, слуховой, моторной, образной и других видов памяти.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05828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428" y="1068948"/>
            <a:ext cx="111531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Сенсорное воспитание в раннем возрасте является основным видом воспитания.</a:t>
            </a:r>
          </a:p>
          <a:p>
            <a:endParaRPr lang="ru-RU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Оно обеспечивает: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Comic Sans MS" panose="030F0702030302020204" pitchFamily="66" charset="0"/>
              </a:rPr>
              <a:t>Приток новых впечатлений;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Comic Sans MS" panose="030F0702030302020204" pitchFamily="66" charset="0"/>
              </a:rPr>
              <a:t>Развитие деятельности органов чувств;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Comic Sans MS" panose="030F0702030302020204" pitchFamily="66" charset="0"/>
              </a:rPr>
              <a:t>Психическое развитие.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3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1146220"/>
            <a:ext cx="112174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Развитие сенсорных способностей достигается с помощью дидактических игр.</a:t>
            </a:r>
          </a:p>
          <a:p>
            <a:pPr algn="ctr"/>
            <a:endParaRPr lang="ru-RU" sz="3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игра как универсальное средство воспитание и развитие детей.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Она используется в качестве средства познавательного развития: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Восприятия;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Памяти;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Мышления;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Расширения и уточнения представлений об окружающем мире.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5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428" y="489398"/>
            <a:ext cx="109212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игра развивает: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Comic Sans MS" panose="030F0702030302020204" pitchFamily="66" charset="0"/>
              </a:rPr>
              <a:t>Любознательность;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Comic Sans MS" panose="030F0702030302020204" pitchFamily="66" charset="0"/>
              </a:rPr>
              <a:t>Познавательную инициативу и активность;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Comic Sans MS" panose="030F0702030302020204" pitchFamily="66" charset="0"/>
              </a:rPr>
              <a:t>Способность к поиску решение новых задач;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Comic Sans MS" panose="030F0702030302020204" pitchFamily="66" charset="0"/>
              </a:rPr>
              <a:t>Экспериментирование;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Comic Sans MS" panose="030F0702030302020204" pitchFamily="66" charset="0"/>
              </a:rPr>
              <a:t>Формирует положительное отношение к своим возможностям;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Comic Sans MS" panose="030F0702030302020204" pitchFamily="66" charset="0"/>
              </a:rPr>
              <a:t>Веру в свои силы;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Comic Sans MS" panose="030F0702030302020204" pitchFamily="66" charset="0"/>
              </a:rPr>
              <a:t>Чувство собственного достоинство.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5857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02274" y="515155"/>
            <a:ext cx="113419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Дидактические игры делятся: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Игры с предметами </a:t>
            </a:r>
            <a:r>
              <a:rPr lang="ru-RU" sz="2000" b="1" dirty="0" smtClean="0">
                <a:latin typeface="Comic Sans MS" panose="030F0702030302020204" pitchFamily="66" charset="0"/>
              </a:rPr>
              <a:t>( используются игрушки и реальные предметы)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Ценность этих игр в том, что с их помощью дети знакомятся со свойствами предметов и их признаками: цветом, величиной, формой.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Настольно – печатные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Помогают уточнять и расширять представления представление об окружающем мире, систематизировать знания, развивать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мыслительност</a:t>
            </a:r>
            <a:r>
              <a:rPr lang="ru-RU" sz="2000" dirty="0" err="1" smtClean="0">
                <a:latin typeface="Comic Sans MS" panose="030F0702030302020204" pitchFamily="66" charset="0"/>
              </a:rPr>
              <a:t>ь</a:t>
            </a:r>
            <a:r>
              <a:rPr lang="ru-RU" sz="20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Словесные</a:t>
            </a:r>
            <a:r>
              <a:rPr lang="ru-RU" dirty="0" smtClean="0"/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(построены на словах и действиях играющих)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Дети учатся, опираясь на имеющиеся представления о предметах, углублять знание о них.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247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518" y="502277"/>
            <a:ext cx="112046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Очень важно помнить, что дидактические игры должны создавать: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omic Sans MS" panose="030F0702030302020204" pitchFamily="66" charset="0"/>
              </a:rPr>
              <a:t>Хорошее настроение;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omic Sans MS" panose="030F0702030302020204" pitchFamily="66" charset="0"/>
              </a:rPr>
              <a:t>Вызывать радость.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Ребёнок радуется тому: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Что узнал что-то новое;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Радуется своему достижению;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Умению произнести слово;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Что-то сделать;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Добиться результата;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omic Sans MS" panose="030F0702030302020204" pitchFamily="66" charset="0"/>
              </a:rPr>
              <a:t>Радуется первым совместным с другими детьми действиям и переживаниям.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7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4" y="2482402"/>
            <a:ext cx="5044225" cy="3783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93" y="2482401"/>
            <a:ext cx="4760890" cy="3783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537" y="875764"/>
            <a:ext cx="11442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Игры на определение величины и цвета.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864861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397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Garamond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</dc:creator>
  <cp:lastModifiedBy>Вячеслав Шорохов</cp:lastModifiedBy>
  <cp:revision>27</cp:revision>
  <dcterms:created xsi:type="dcterms:W3CDTF">2013-12-06T17:39:02Z</dcterms:created>
  <dcterms:modified xsi:type="dcterms:W3CDTF">2015-05-21T19:13:20Z</dcterms:modified>
</cp:coreProperties>
</file>