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4" r:id="rId3"/>
    <p:sldId id="257" r:id="rId4"/>
    <p:sldId id="265" r:id="rId5"/>
    <p:sldId id="266" r:id="rId6"/>
    <p:sldId id="258" r:id="rId7"/>
    <p:sldId id="259" r:id="rId8"/>
    <p:sldId id="260" r:id="rId9"/>
    <p:sldId id="261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B8CEAD-53D8-43FE-9409-7B17E1D047B4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20FD66-BCB7-4A80-8F16-AF12E9B848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Светлое Христово Воскресение.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Пасха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Презентацию подготовила: </a:t>
            </a:r>
            <a:r>
              <a:rPr lang="ru-RU" i="1" dirty="0" err="1" smtClean="0">
                <a:solidFill>
                  <a:srgbClr val="002060"/>
                </a:solidFill>
              </a:rPr>
              <a:t>Матюнина</a:t>
            </a:r>
            <a:r>
              <a:rPr lang="ru-RU" i="1" dirty="0" smtClean="0">
                <a:solidFill>
                  <a:srgbClr val="002060"/>
                </a:solidFill>
              </a:rPr>
              <a:t> М.А.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User\Desktop\iM5WD7L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2656"/>
            <a:ext cx="5976665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 descr="http://im3-tub-ru.yandex.net/i?id=11ba625cc676572081e16761c0ff2d83-0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0-tub-ru.yandex.net/i?id=8c25cf40e378fb827da64532655773ae-76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224136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Пасха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+mn-lt"/>
              </a:rPr>
              <a:t>– праздник Светлого Христово Воскресения – важное событие в жизни христиан, отмечается с торжеством и радостью. Этот праздник торжества добра и света над злом и тьмой. Вся неделя, предшествующая  этому дню, называется Великой Страстной.</a:t>
            </a:r>
            <a:endParaRPr lang="ru-RU" sz="1600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3556" name="Picture 4" descr="http://im3-tub-ru.yandex.net/i?id=7ce0b2cc412b2e00e563ca551c894e8c-124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552728" cy="4725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86633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Народные приметы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b="1" dirty="0" smtClean="0">
                <a:solidFill>
                  <a:srgbClr val="0070C0"/>
                </a:solidFill>
              </a:rPr>
              <a:t>Народ считал Пасху праздником возрождения жизни. Это связано не только с Воскресением Христовым, но и пробуждение природы после зимнего сна. Помимо наведения порядка на улицах и в домах полагалось приготовить новою одежду для всей семьи, вымыться в бане, отбросить все дурные мысли, забыть обиды. Уборка начиналась с чистого четверга. Считалось, если в этот день все прибрать и помыть детей, то весь год в доме не будет грязи. В эти же дни начинали  подготовку праздничного  стола. В чистый четверг полагалось красить яйца. А  в пятницу положено делать  куличи и пасху.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097" name="Picture 1" descr="C:\Users\User\Desktop\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73016"/>
            <a:ext cx="2448272" cy="2448272"/>
          </a:xfrm>
          <a:prstGeom prst="rect">
            <a:avLst/>
          </a:prstGeom>
          <a:noFill/>
        </p:spPr>
      </p:pic>
      <p:pic>
        <p:nvPicPr>
          <p:cNvPr id="4099" name="Picture 3" descr="http://im2-tub-ru.yandex.net/i?id=69031a7be0b7904032fab7fe731fb5ee-32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284984"/>
            <a:ext cx="3744416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Праздник пасхи начинается с пасхального богослужения. После окончания службы верующие приветствуют друг друга целованием и словами    </a:t>
            </a:r>
            <a:r>
              <a:rPr lang="ru-RU" sz="2400" b="1" dirty="0" smtClean="0">
                <a:solidFill>
                  <a:srgbClr val="FF0000"/>
                </a:solidFill>
              </a:rPr>
              <a:t>«</a:t>
            </a:r>
            <a:r>
              <a:rPr lang="ru-RU" sz="2400" b="1" dirty="0" err="1" smtClean="0">
                <a:solidFill>
                  <a:srgbClr val="FF0000"/>
                </a:solidFill>
              </a:rPr>
              <a:t>христос</a:t>
            </a:r>
            <a:r>
              <a:rPr lang="ru-RU" sz="2400" b="1" dirty="0" smtClean="0">
                <a:solidFill>
                  <a:srgbClr val="FF0000"/>
                </a:solidFill>
              </a:rPr>
              <a:t> воскрес»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http://im1-tub-ru.yandex.net/i?id=94ce7b24f97c72766b709bdb3619df3c-12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5184576" cy="43810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182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r>
              <a:rPr lang="ru-RU" b="1" dirty="0" smtClean="0">
                <a:solidFill>
                  <a:srgbClr val="FF0000"/>
                </a:solidFill>
              </a:rPr>
              <a:t>Пасхальное </a:t>
            </a:r>
            <a:r>
              <a:rPr lang="ru-RU" b="1" dirty="0" err="1" smtClean="0">
                <a:solidFill>
                  <a:srgbClr val="FF0000"/>
                </a:solidFill>
              </a:rPr>
              <a:t>разговленье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>
                <a:solidFill>
                  <a:srgbClr val="0070C0"/>
                </a:solidFill>
              </a:rPr>
              <a:t>На Пасху разговлялись после длительного Великого поста. Все выглядело торжественно. Праздничный стол был вкусным, обильным, красивым. На стол, покрытый белой скатертью, ставили крашеные яйца, кулич – высокий хлеб и пасху – сладкое блюдо из творога и изюма. Эта традиция сохранилась и сейчас. Красное яйцо – символ мира. Кулич и пасху украшали цветами. Пасха считалась семейным праздником, поэтому вокруг праздничного стола собирались самые близкие люди. </a:t>
            </a:r>
            <a:endParaRPr lang="ru-RU" sz="1800" b="1" dirty="0">
              <a:solidFill>
                <a:srgbClr val="0070C0"/>
              </a:solidFill>
            </a:endParaRPr>
          </a:p>
        </p:txBody>
      </p:sp>
      <p:pic>
        <p:nvPicPr>
          <p:cNvPr id="22529" name="Picture 1" descr="C:\Users\User\Desktop\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36912"/>
            <a:ext cx="662473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http://im1-tub-ru.yandex.net/i?id=a406a1ee3b119be32185efbde68995b2-36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6552728" cy="6192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0-tub-ru.yandex.net/i?id=e8bbdf1b4ff8ebd28cbe97838c7fbe62-0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056784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</a:rPr>
              <a:t>Вся пасхальная неделя посвящалась развлечениям : ездили друг к другу в гости, водили хороводы, пели песни, устраивали игры. Дети очень любили «чокаться» яйцами, ударяя тупым или </a:t>
            </a:r>
            <a:r>
              <a:rPr lang="ru-RU" sz="1800" b="1" dirty="0" smtClean="0">
                <a:solidFill>
                  <a:srgbClr val="0070C0"/>
                </a:solidFill>
              </a:rPr>
              <a:t>о</a:t>
            </a:r>
            <a:r>
              <a:rPr lang="ru-RU" sz="1800" b="1" dirty="0" smtClean="0">
                <a:solidFill>
                  <a:srgbClr val="0070C0"/>
                </a:solidFill>
              </a:rPr>
              <a:t>стрым концом крашеного крутого яйца. Выигрывал тот чье яйцо не треснуло. Практически все ритуалы, связанные с пасхальными яйцами, сохранились до сих пор</a:t>
            </a:r>
            <a:endParaRPr lang="ru-RU" sz="1800" b="1" dirty="0">
              <a:solidFill>
                <a:srgbClr val="0070C0"/>
              </a:solidFill>
            </a:endParaRPr>
          </a:p>
        </p:txBody>
      </p:sp>
      <p:pic>
        <p:nvPicPr>
          <p:cNvPr id="19458" name="Picture 2" descr="http://im2-tub-ru.yandex.net/i?id=c230c6ad857f90b9ce17cc19477d653c-13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01008"/>
            <a:ext cx="2448272" cy="2883002"/>
          </a:xfrm>
          <a:prstGeom prst="rect">
            <a:avLst/>
          </a:prstGeom>
          <a:noFill/>
        </p:spPr>
      </p:pic>
      <p:pic>
        <p:nvPicPr>
          <p:cNvPr id="19460" name="Picture 4" descr="http://im3-tub-ru.yandex.net/i?id=0abfe98b84949a02a07e350ef6a492a4-138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76872"/>
            <a:ext cx="2808312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138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Светлое Христово Воскресение.                   Пасха</vt:lpstr>
      <vt:lpstr>Слайд 2</vt:lpstr>
      <vt:lpstr>Пасха – праздник Светлого Христово Воскресения – важное событие в жизни христиан, отмечается с торжеством и радостью. Этот праздник торжества добра и света над злом и тьмой. Вся неделя, предшествующая  этому дню, называется Великой Страстной.</vt:lpstr>
      <vt:lpstr>            Народные приметы Народ считал Пасху праздником возрождения жизни. Это связано не только с Воскресением Христовым, но и пробуждение природы после зимнего сна. Помимо наведения порядка на улицах и в домах полагалось приготовить новою одежду для всей семьи, вымыться в бане, отбросить все дурные мысли, забыть обиды. Уборка начиналась с чистого четверга. Считалось, если в этот день все прибрать и помыть детей, то весь год в доме не будет грязи. В эти же дни начинали  подготовку праздничного  стола. В чистый четверг полагалось красить яйца. А  в пятницу положено делать  куличи и пасху.</vt:lpstr>
      <vt:lpstr>Праздник пасхи начинается с пасхального богослужения. После окончания службы верующие приветствуют друг друга целованием и словами    «христос воскрес»</vt:lpstr>
      <vt:lpstr>         Пасхальное разговленье. На Пасху разговлялись после длительного Великого поста. Все выглядело торжественно. Праздничный стол был вкусным, обильным, красивым. На стол, покрытый белой скатертью, ставили крашеные яйца, кулич – высокий хлеб и пасху – сладкое блюдо из творога и изюма. Эта традиция сохранилась и сейчас. Красное яйцо – символ мира. Кулич и пасху украшали цветами. Пасха считалась семейным праздником, поэтому вокруг праздничного стола собирались самые близкие люди. </vt:lpstr>
      <vt:lpstr>Слайд 7</vt:lpstr>
      <vt:lpstr>Слайд 8</vt:lpstr>
      <vt:lpstr>Вся пасхальная неделя посвящалась развлечениям : ездили друг к другу в гости, водили хороводы, пели песни, устраивали игры. Дети очень любили «чокаться» яйцами, ударяя тупым или острым концом крашеного крутого яйца. Выигрывал тот чье яйцо не треснуло. Практически все ритуалы, связанные с пасхальными яйцами, сохранились до сих пор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2015-03-22T12:52:55Z</dcterms:created>
  <dcterms:modified xsi:type="dcterms:W3CDTF">2015-03-22T15:11:27Z</dcterms:modified>
</cp:coreProperties>
</file>