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5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7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1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58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26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7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A074-011C-45DE-9322-94EAB9BCC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DB0D-CA4A-40B5-8B4E-B595BBC06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1FEF-A5FC-4D2B-B2F2-CD015F03A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13E5-E97A-4D4C-B0C4-A1D2D06E0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071D-8E53-48F2-ADF9-D57FA8550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98BC-EF87-4F5A-9935-49DC73A5A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CD10-4CFE-4E90-A775-1FB2670AA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B972-48BA-40FF-BB86-B76BEDC2D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36A0F-87ED-42F2-A73F-524F7216E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15B9B-3C73-438A-9627-9A82AFAD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2C970-3EBB-495C-87D9-F0E3F45F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7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1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58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726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7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2782823-ED15-4F29-844E-E0663E245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6965950" cy="2808288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Презентация на тему: </a:t>
            </a:r>
            <a:br>
              <a:rPr lang="ru-RU" sz="2800" b="1" smtClean="0"/>
            </a:br>
            <a:r>
              <a:rPr lang="ru-RU" sz="2800" b="1" smtClean="0"/>
              <a:t>«Речевые игры для детей 4-5 лет» Консультация для родителей Составила:Афимьина Е.В., воспитатель I квалификационной категории группы 9 «Радуга»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57563"/>
            <a:ext cx="5568950" cy="23764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4" descr="rainbow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357563"/>
            <a:ext cx="568801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i="1" u="sng" smtClean="0"/>
              <a:t>Значение игры</a:t>
            </a:r>
            <a:r>
              <a:rPr lang="ru-RU" i="1" u="sng" smtClean="0"/>
              <a:t> :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96975"/>
            <a:ext cx="7386638" cy="525621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Формирование представлений об окружающем мире. </a:t>
            </a:r>
          </a:p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Общение со сверстниками и со взрослыми. </a:t>
            </a:r>
          </a:p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Совершенствование координации движений и мелкой моторики рук. </a:t>
            </a:r>
          </a:p>
          <a:p>
            <a:pPr eaLnBrk="1" hangingPunct="1"/>
            <a:r>
              <a:rPr lang="ru-RU" sz="2400" b="1" smtClean="0">
                <a:solidFill>
                  <a:schemeClr val="hlink"/>
                </a:solidFill>
              </a:rPr>
              <a:t>Развитие психических процессов: восприятия, мышления, памяти, внимания, воображения и, конечно же, речи. 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437063"/>
            <a:ext cx="3240088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i="1" u="sng" smtClean="0"/>
              <a:t>Развитие речи</a:t>
            </a:r>
            <a:r>
              <a:rPr lang="ru-RU" sz="2800" smtClean="0"/>
              <a:t> 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25538"/>
            <a:ext cx="7386638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hlink"/>
                </a:solidFill>
              </a:rPr>
              <a:t>Своевременное развитие речи ребёнка является важнейшим условием его полноценного речевого и общего психического развития, поскольку язык и речь выполняют ведущую функцию в развитии мышления и речевого общения, в планировании и организации деятельности ребёнка, самоорганизации поведения, в формировании социальных связей. 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221163"/>
            <a:ext cx="23764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algn="ctr"/>
            <a:r>
              <a:rPr lang="ru-RU" sz="3200" b="1" i="1" u="sng" smtClean="0"/>
              <a:t>Возрастные особенности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7386638" cy="5545137"/>
          </a:xfrm>
        </p:spPr>
        <p:txBody>
          <a:bodyPr/>
          <a:lstStyle/>
          <a:p>
            <a:r>
              <a:rPr lang="ru-RU" sz="2400" b="1" smtClean="0">
                <a:solidFill>
                  <a:schemeClr val="hlink"/>
                </a:solidFill>
              </a:rPr>
              <a:t>Пятый год жизни знаменуется становлением произвольности речи, формированием фонематического восприятия, освоением простейших языковых закономерностей, что проявляется, в частности, в изобилии языковых игр с грамматическим содержанием. </a:t>
            </a:r>
          </a:p>
          <a:p>
            <a:pPr>
              <a:buFontTx/>
              <a:buNone/>
            </a:pPr>
            <a:endParaRPr lang="ru-RU" sz="2400" b="1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933825"/>
            <a:ext cx="4075112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u="sng" smtClean="0">
                <a:solidFill>
                  <a:schemeClr val="hlink"/>
                </a:solidFill>
              </a:rPr>
              <a:t>Речевые игры дома и во время прогулки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386638" cy="4497388"/>
          </a:xfrm>
        </p:spPr>
        <p:txBody>
          <a:bodyPr/>
          <a:lstStyle/>
          <a:p>
            <a:r>
              <a:rPr lang="ru-RU" sz="2400" smtClean="0"/>
              <a:t>«Сосчитай-ка»</a:t>
            </a:r>
            <a:r>
              <a:rPr lang="ru-RU" sz="2400" smtClean="0">
                <a:solidFill>
                  <a:srgbClr val="0B352B"/>
                </a:solidFill>
              </a:rPr>
              <a:t> </a:t>
            </a:r>
            <a:endParaRPr lang="ru-RU" sz="2400" smtClean="0"/>
          </a:p>
          <a:p>
            <a:pPr>
              <a:buFontTx/>
              <a:buNone/>
            </a:pPr>
            <a:r>
              <a:rPr lang="ru-RU" sz="2400" smtClean="0"/>
              <a:t>   </a:t>
            </a:r>
            <a:r>
              <a:rPr lang="ru-RU" sz="2400" b="1" smtClean="0">
                <a:solidFill>
                  <a:schemeClr val="tx2"/>
                </a:solidFill>
              </a:rPr>
              <a:t>Ребёнок упражняется в счёте в пределах 5, при этом учиться согласовывать существительные, прилагательные и числительные в роде и числе. Например, сколько машин? Одна жёлтая машина, две жёлтых машины… всего четыре жёлтых машины. </a:t>
            </a:r>
          </a:p>
          <a:p>
            <a:endParaRPr lang="ru-RU" sz="2400" b="1" smtClean="0">
              <a:solidFill>
                <a:schemeClr val="tx2"/>
              </a:solidFill>
            </a:endParaRPr>
          </a:p>
          <a:p>
            <a:endParaRPr lang="ru-RU" sz="24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24400"/>
            <a:ext cx="165417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4724400"/>
            <a:ext cx="1617662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4724400"/>
            <a:ext cx="1617662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724400"/>
            <a:ext cx="1617662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97</TotalTime>
  <Words>161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Кимоно</vt:lpstr>
      <vt:lpstr>Кимоно</vt:lpstr>
      <vt:lpstr>Презентация на тему:  «Речевые игры для детей 4-5 лет» Консультация для родителей Составила:Афимьина Е.В., воспитатель I квалификационной категории группы 9 «Радуга»</vt:lpstr>
      <vt:lpstr>Значение игры :</vt:lpstr>
      <vt:lpstr>Развитие речи :</vt:lpstr>
      <vt:lpstr>Возрастные особенности</vt:lpstr>
      <vt:lpstr>Речевые игры дома и во время прогулки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«Речевые игры для детей 4-5 лет» Консультация для родителей Составила:Афимьина Е.В., воспитатель I квалификационной категории группы 9 «Радуга»</dc:title>
  <dc:creator>катя</dc:creator>
  <cp:lastModifiedBy>катя</cp:lastModifiedBy>
  <cp:revision>10</cp:revision>
  <dcterms:created xsi:type="dcterms:W3CDTF">2015-05-11T19:54:22Z</dcterms:created>
  <dcterms:modified xsi:type="dcterms:W3CDTF">2015-05-19T09:31:15Z</dcterms:modified>
</cp:coreProperties>
</file>