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73" r:id="rId9"/>
    <p:sldId id="274" r:id="rId10"/>
    <p:sldId id="275" r:id="rId11"/>
    <p:sldId id="280" r:id="rId12"/>
    <p:sldId id="28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66"/>
    <a:srgbClr val="800080"/>
    <a:srgbClr val="3B314D"/>
    <a:srgbClr val="3D6C12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88D78-7FEC-4D22-BC87-9BFE8ECD1599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E5475-062E-4D64-A62C-58563812F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73E8DD-9CBF-4E35-BB9D-B8FE70389AFD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A1BEFFB-0461-49FA-82FB-1F13B89157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19877" y="2071678"/>
            <a:ext cx="525251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«Пришли мне чтенья доброго…»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4000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2214554"/>
            <a:ext cx="7274812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rgbClr val="800080"/>
                </a:solidFill>
              </a:rPr>
              <a:t>Вопрос-</a:t>
            </a:r>
          </a:p>
          <a:p>
            <a:r>
              <a:rPr lang="ru-RU" sz="8800" dirty="0" smtClean="0">
                <a:solidFill>
                  <a:srgbClr val="660066"/>
                </a:solidFill>
              </a:rPr>
              <a:t>быстрый ответ</a:t>
            </a:r>
            <a:endParaRPr lang="ru-RU" sz="88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-214338"/>
            <a:ext cx="4345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    </a:t>
            </a:r>
          </a:p>
          <a:p>
            <a:r>
              <a:rPr lang="ru-RU" sz="3600" dirty="0" smtClean="0"/>
              <a:t>Творческое задание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1285860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2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84368" y="1268760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3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сказка23 0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1500174"/>
            <a:ext cx="2428860" cy="40054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500702"/>
            <a:ext cx="23887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Баба-Яга</a:t>
            </a:r>
            <a:endParaRPr lang="ru-RU" sz="4400" dirty="0"/>
          </a:p>
        </p:txBody>
      </p:sp>
      <p:pic>
        <p:nvPicPr>
          <p:cNvPr id="9" name="Рисунок 8" descr="сказка2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86116" y="1857364"/>
            <a:ext cx="2706372" cy="42148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43306" y="5929330"/>
            <a:ext cx="1700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Кощей</a:t>
            </a:r>
            <a:endParaRPr lang="ru-RU" sz="4000" b="1" dirty="0"/>
          </a:p>
        </p:txBody>
      </p:sp>
      <p:pic>
        <p:nvPicPr>
          <p:cNvPr id="11" name="Рисунок 10" descr="сказка23 00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500826" y="2285992"/>
            <a:ext cx="2428860" cy="365952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58016" y="6150114"/>
            <a:ext cx="16770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Леший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1124744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1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24322"/>
          </a:xfrm>
        </p:spPr>
        <p:txBody>
          <a:bodyPr/>
          <a:lstStyle/>
          <a:p>
            <a:r>
              <a:rPr lang="ru-RU" dirty="0" smtClean="0">
                <a:solidFill>
                  <a:srgbClr val="3B314D"/>
                </a:solidFill>
              </a:rPr>
              <a:t>Кончается всё по справедливости. Злым да нерадивым угольки достаются, а добрым да послушным – любовь и богатство».</a:t>
            </a:r>
            <a:endParaRPr lang="ru-RU" dirty="0">
              <a:solidFill>
                <a:srgbClr val="3B314D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dirty="0" smtClean="0">
                <a:solidFill>
                  <a:srgbClr val="3D6C12"/>
                </a:solidFill>
              </a:rPr>
              <a:t>Сказка – ложь, да в ней намёк! Добрым молодцам урок!»  А. С. Пушкин</a:t>
            </a:r>
            <a:endParaRPr lang="ru-RU" dirty="0">
              <a:solidFill>
                <a:srgbClr val="3D6C12"/>
              </a:solidFill>
            </a:endParaRPr>
          </a:p>
        </p:txBody>
      </p:sp>
      <p:pic>
        <p:nvPicPr>
          <p:cNvPr id="4" name="Рисунок 3" descr="сказка2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357554" y="3357562"/>
            <a:ext cx="2553752" cy="3143272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казка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285728"/>
            <a:ext cx="2857487" cy="2957469"/>
          </a:xfrm>
          <a:prstGeom prst="rect">
            <a:avLst/>
          </a:prstGeom>
        </p:spPr>
      </p:pic>
      <p:pic>
        <p:nvPicPr>
          <p:cNvPr id="3" name="Рисунок 2" descr="сказка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286512" y="285728"/>
            <a:ext cx="2571768" cy="2857520"/>
          </a:xfrm>
          <a:prstGeom prst="rect">
            <a:avLst/>
          </a:prstGeom>
        </p:spPr>
      </p:pic>
      <p:pic>
        <p:nvPicPr>
          <p:cNvPr id="4" name="Рисунок 3" descr="сказка6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72198" y="3214686"/>
            <a:ext cx="2776746" cy="3329281"/>
          </a:xfrm>
          <a:prstGeom prst="rect">
            <a:avLst/>
          </a:prstGeom>
        </p:spPr>
      </p:pic>
      <p:pic>
        <p:nvPicPr>
          <p:cNvPr id="5" name="Рисунок 4" descr="сказка7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57158" y="3357562"/>
            <a:ext cx="2357454" cy="3199402"/>
          </a:xfrm>
          <a:prstGeom prst="rect">
            <a:avLst/>
          </a:prstGeom>
        </p:spPr>
      </p:pic>
      <p:pic>
        <p:nvPicPr>
          <p:cNvPr id="6" name="Рисунок 5" descr="сказка8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3143240" y="3286124"/>
            <a:ext cx="2426772" cy="3143248"/>
          </a:xfrm>
          <a:prstGeom prst="rect">
            <a:avLst/>
          </a:prstGeom>
        </p:spPr>
      </p:pic>
      <p:pic>
        <p:nvPicPr>
          <p:cNvPr id="7" name="Рисунок 6" descr="сказка2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3428992" y="357166"/>
            <a:ext cx="2500329" cy="2879167"/>
          </a:xfrm>
          <a:prstGeom prst="rect">
            <a:avLst/>
          </a:prstGeom>
        </p:spPr>
      </p:pic>
    </p:spTree>
  </p:cSld>
  <p:clrMapOvr>
    <a:masterClrMapping/>
  </p:clrMapOvr>
  <p:transition advTm="5000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1544" y="1571612"/>
            <a:ext cx="85024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dirty="0" smtClean="0">
                <a:solidFill>
                  <a:srgbClr val="800080"/>
                </a:solidFill>
              </a:rPr>
              <a:t>«Сивка-бурка, вещий каурка!»</a:t>
            </a:r>
          </a:p>
          <a:p>
            <a:pPr marL="342900" indent="-342900"/>
            <a:r>
              <a:rPr lang="ru-RU" sz="3200" dirty="0" smtClean="0">
                <a:solidFill>
                  <a:srgbClr val="800080"/>
                </a:solidFill>
              </a:rPr>
              <a:t>    Стань передо мной, как  лист перед  травой</a:t>
            </a:r>
            <a:r>
              <a:rPr lang="ru-RU" dirty="0" smtClean="0">
                <a:solidFill>
                  <a:srgbClr val="800080"/>
                </a:solidFill>
              </a:rPr>
              <a:t>».</a:t>
            </a:r>
            <a:endParaRPr lang="ru-RU" dirty="0">
              <a:solidFill>
                <a:srgbClr val="80008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3143248"/>
            <a:ext cx="6255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800080"/>
                </a:solidFill>
              </a:rPr>
              <a:t>2. «Раз, два, три, горшочек, вари!»</a:t>
            </a:r>
            <a:endParaRPr lang="ru-RU" sz="3200" dirty="0">
              <a:solidFill>
                <a:srgbClr val="80008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4357694"/>
            <a:ext cx="88234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800080"/>
                </a:solidFill>
              </a:rPr>
              <a:t>3. «</a:t>
            </a:r>
            <a:r>
              <a:rPr lang="ru-RU" sz="3200" dirty="0" err="1" smtClean="0">
                <a:solidFill>
                  <a:srgbClr val="800080"/>
                </a:solidFill>
              </a:rPr>
              <a:t>Крекс</a:t>
            </a:r>
            <a:r>
              <a:rPr lang="ru-RU" sz="3200" dirty="0" smtClean="0">
                <a:solidFill>
                  <a:srgbClr val="800080"/>
                </a:solidFill>
              </a:rPr>
              <a:t>, </a:t>
            </a:r>
            <a:r>
              <a:rPr lang="ru-RU" sz="3200" dirty="0" err="1" smtClean="0">
                <a:solidFill>
                  <a:srgbClr val="800080"/>
                </a:solidFill>
              </a:rPr>
              <a:t>фекс</a:t>
            </a:r>
            <a:r>
              <a:rPr lang="ru-RU" sz="3200" dirty="0" smtClean="0">
                <a:solidFill>
                  <a:srgbClr val="800080"/>
                </a:solidFill>
              </a:rPr>
              <a:t>, </a:t>
            </a:r>
            <a:r>
              <a:rPr lang="ru-RU" sz="3200" dirty="0" err="1" smtClean="0">
                <a:solidFill>
                  <a:srgbClr val="800080"/>
                </a:solidFill>
              </a:rPr>
              <a:t>пекс</a:t>
            </a:r>
            <a:r>
              <a:rPr lang="ru-RU" sz="3200" dirty="0" smtClean="0">
                <a:solidFill>
                  <a:srgbClr val="800080"/>
                </a:solidFill>
              </a:rPr>
              <a:t>!»</a:t>
            </a:r>
          </a:p>
          <a:p>
            <a:endParaRPr lang="ru-RU" sz="3200" dirty="0" smtClean="0">
              <a:solidFill>
                <a:srgbClr val="800080"/>
              </a:solidFill>
            </a:endParaRPr>
          </a:p>
          <a:p>
            <a:r>
              <a:rPr lang="ru-RU" sz="3200" dirty="0" smtClean="0">
                <a:solidFill>
                  <a:srgbClr val="800080"/>
                </a:solidFill>
              </a:rPr>
              <a:t>4. «Сама ведёрко обронила – сама и доставай!»</a:t>
            </a:r>
            <a:endParaRPr lang="ru-RU" sz="3200" dirty="0">
              <a:solidFill>
                <a:srgbClr val="80008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357166"/>
            <a:ext cx="5293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Кто говорил эти слова?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42919"/>
            <a:ext cx="81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660066"/>
                </a:solidFill>
              </a:rPr>
              <a:t>Князь </a:t>
            </a:r>
            <a:r>
              <a:rPr lang="ru-RU" sz="2800" dirty="0" err="1" smtClean="0">
                <a:solidFill>
                  <a:srgbClr val="660066"/>
                </a:solidFill>
              </a:rPr>
              <a:t>Гвидон</a:t>
            </a:r>
            <a:endParaRPr lang="ru-RU" sz="2800" dirty="0" smtClean="0">
              <a:solidFill>
                <a:srgbClr val="660066"/>
              </a:solidFill>
            </a:endParaRPr>
          </a:p>
          <a:p>
            <a:pPr marL="342900" indent="-342900"/>
            <a:r>
              <a:rPr lang="ru-RU" sz="2800" dirty="0" smtClean="0">
                <a:solidFill>
                  <a:srgbClr val="660066"/>
                </a:solidFill>
              </a:rPr>
              <a:t>Гадкий утёнок</a:t>
            </a:r>
          </a:p>
          <a:p>
            <a:pPr marL="342900" indent="-342900"/>
            <a:r>
              <a:rPr lang="ru-RU" sz="2800" dirty="0" smtClean="0">
                <a:solidFill>
                  <a:srgbClr val="660066"/>
                </a:solidFill>
              </a:rPr>
              <a:t>Чудище из сказки Аксакова «Аленький цветочек»</a:t>
            </a:r>
            <a:endParaRPr lang="ru-RU" sz="2800" dirty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492919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660066"/>
                </a:solidFill>
              </a:rPr>
              <a:t>2. Братец Иванушка</a:t>
            </a:r>
          </a:p>
          <a:p>
            <a:r>
              <a:rPr lang="ru-RU" sz="2800" dirty="0" smtClean="0">
                <a:solidFill>
                  <a:srgbClr val="660066"/>
                </a:solidFill>
              </a:rPr>
              <a:t>Василиса Прекрасная</a:t>
            </a:r>
          </a:p>
          <a:p>
            <a:r>
              <a:rPr lang="ru-RU" sz="2800" dirty="0" smtClean="0">
                <a:solidFill>
                  <a:srgbClr val="660066"/>
                </a:solidFill>
              </a:rPr>
              <a:t>Одиннадцать братьев – принцев из сказки Андерсена «Дикие лебеди»</a:t>
            </a:r>
            <a:endParaRPr lang="ru-RU" sz="2800" dirty="0">
              <a:solidFill>
                <a:srgbClr val="660066"/>
              </a:solidFill>
            </a:endParaRPr>
          </a:p>
        </p:txBody>
      </p:sp>
      <p:pic>
        <p:nvPicPr>
          <p:cNvPr id="7" name="Рисунок 6" descr="сказка16 0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786578" y="714356"/>
            <a:ext cx="1785918" cy="1741275"/>
          </a:xfrm>
          <a:prstGeom prst="rect">
            <a:avLst/>
          </a:prstGeom>
        </p:spPr>
      </p:pic>
      <p:pic>
        <p:nvPicPr>
          <p:cNvPr id="8" name="Рисунок 7" descr="сказка1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143372" y="2428868"/>
            <a:ext cx="1500198" cy="2756178"/>
          </a:xfrm>
          <a:prstGeom prst="rect">
            <a:avLst/>
          </a:prstGeom>
        </p:spPr>
      </p:pic>
      <p:pic>
        <p:nvPicPr>
          <p:cNvPr id="9" name="Рисунок 8" descr="сказка1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7143768" y="2786058"/>
            <a:ext cx="1214446" cy="2874188"/>
          </a:xfrm>
          <a:prstGeom prst="rect">
            <a:avLst/>
          </a:prstGeom>
        </p:spPr>
      </p:pic>
      <p:pic>
        <p:nvPicPr>
          <p:cNvPr id="10" name="Рисунок 9" descr="сказка18 001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785918" y="2357430"/>
            <a:ext cx="1453556" cy="24356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00166" y="214290"/>
            <a:ext cx="5230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Удивительные превращения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928670"/>
            <a:ext cx="53188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660066"/>
                </a:solidFill>
              </a:rPr>
              <a:t>У солдата из сказки Андерсена</a:t>
            </a:r>
          </a:p>
          <a:p>
            <a:pPr marL="342900" indent="-342900"/>
            <a:r>
              <a:rPr lang="ru-RU" sz="2800" dirty="0" smtClean="0">
                <a:solidFill>
                  <a:srgbClr val="660066"/>
                </a:solidFill>
              </a:rPr>
              <a:t>У Буратино</a:t>
            </a:r>
          </a:p>
          <a:p>
            <a:pPr marL="342900" indent="-342900"/>
            <a:r>
              <a:rPr lang="ru-RU" sz="2800" dirty="0" smtClean="0">
                <a:solidFill>
                  <a:srgbClr val="660066"/>
                </a:solidFill>
              </a:rPr>
              <a:t>У Незнайки</a:t>
            </a:r>
            <a:endParaRPr lang="ru-RU" sz="2800" dirty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5000636"/>
            <a:ext cx="343715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660066"/>
                </a:solidFill>
              </a:rPr>
              <a:t>2. У Золушки</a:t>
            </a:r>
          </a:p>
          <a:p>
            <a:r>
              <a:rPr lang="ru-RU" sz="2800" dirty="0" smtClean="0">
                <a:solidFill>
                  <a:srgbClr val="660066"/>
                </a:solidFill>
              </a:rPr>
              <a:t>У Снежной королевы</a:t>
            </a:r>
          </a:p>
          <a:p>
            <a:r>
              <a:rPr lang="ru-RU" sz="2800" dirty="0" smtClean="0">
                <a:solidFill>
                  <a:srgbClr val="660066"/>
                </a:solidFill>
              </a:rPr>
              <a:t>У Бабы-Яги</a:t>
            </a:r>
            <a:endParaRPr lang="ru-RU" sz="2800" dirty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1736" y="214290"/>
            <a:ext cx="4151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Волшебные предметы</a:t>
            </a:r>
            <a:endParaRPr lang="ru-RU" sz="3200" dirty="0"/>
          </a:p>
        </p:txBody>
      </p:sp>
      <p:pic>
        <p:nvPicPr>
          <p:cNvPr id="6" name="Рисунок 5" descr="сказка18 00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286644" y="714356"/>
            <a:ext cx="1555864" cy="1476752"/>
          </a:xfrm>
          <a:prstGeom prst="rect">
            <a:avLst/>
          </a:prstGeom>
        </p:spPr>
      </p:pic>
      <p:pic>
        <p:nvPicPr>
          <p:cNvPr id="7" name="Рисунок 6" descr="сказка18 00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628" y="1428736"/>
            <a:ext cx="2100258" cy="1876230"/>
          </a:xfrm>
          <a:prstGeom prst="rect">
            <a:avLst/>
          </a:prstGeom>
        </p:spPr>
      </p:pic>
      <p:pic>
        <p:nvPicPr>
          <p:cNvPr id="8" name="Рисунок 7" descr="сказка18 00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714612" y="1357298"/>
            <a:ext cx="1428728" cy="1985690"/>
          </a:xfrm>
          <a:prstGeom prst="rect">
            <a:avLst/>
          </a:prstGeom>
        </p:spPr>
      </p:pic>
      <p:pic>
        <p:nvPicPr>
          <p:cNvPr id="9" name="Рисунок 8" descr="сказка18 005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857488" y="3500438"/>
            <a:ext cx="1785950" cy="1928826"/>
          </a:xfrm>
          <a:prstGeom prst="rect">
            <a:avLst/>
          </a:prstGeom>
        </p:spPr>
      </p:pic>
      <p:pic>
        <p:nvPicPr>
          <p:cNvPr id="10" name="Рисунок 9" descr="сказка18 006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4929189" y="3857628"/>
            <a:ext cx="1952347" cy="1928825"/>
          </a:xfrm>
          <a:prstGeom prst="rect">
            <a:avLst/>
          </a:prstGeom>
        </p:spPr>
      </p:pic>
      <p:pic>
        <p:nvPicPr>
          <p:cNvPr id="11" name="Рисунок 10" descr="сказка19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7072330" y="4929198"/>
            <a:ext cx="1797385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285860"/>
            <a:ext cx="494513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dirty="0" smtClean="0">
                <a:solidFill>
                  <a:srgbClr val="660066"/>
                </a:solidFill>
              </a:rPr>
              <a:t>Конёк –Горбунок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rgbClr val="660066"/>
                </a:solidFill>
              </a:rPr>
              <a:t>Золотой петушок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rgbClr val="660066"/>
                </a:solidFill>
              </a:rPr>
              <a:t>Чудо-зеркало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rgbClr val="660066"/>
                </a:solidFill>
              </a:rPr>
              <a:t>Перо Жар-птицы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rgbClr val="660066"/>
                </a:solidFill>
              </a:rPr>
              <a:t>Клубок ниток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rgbClr val="660066"/>
                </a:solidFill>
              </a:rPr>
              <a:t>Сани, которые едут сами</a:t>
            </a:r>
            <a:endParaRPr lang="ru-RU" sz="3200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1571612"/>
            <a:ext cx="258064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800" dirty="0" smtClean="0"/>
              <a:t> аэросани</a:t>
            </a:r>
          </a:p>
          <a:p>
            <a:pPr>
              <a:buFontTx/>
              <a:buChar char="-"/>
            </a:pPr>
            <a:r>
              <a:rPr lang="ru-RU" sz="2800" dirty="0" smtClean="0"/>
              <a:t>- ракета</a:t>
            </a:r>
          </a:p>
          <a:p>
            <a:pPr>
              <a:buFontTx/>
              <a:buChar char="-"/>
            </a:pPr>
            <a:r>
              <a:rPr lang="ru-RU" sz="2800" dirty="0" smtClean="0"/>
              <a:t>- радиолокатор</a:t>
            </a:r>
          </a:p>
          <a:p>
            <a:pPr>
              <a:buFontTx/>
              <a:buChar char="-"/>
            </a:pPr>
            <a:r>
              <a:rPr lang="ru-RU" sz="2800" dirty="0" smtClean="0"/>
              <a:t>- телевизор</a:t>
            </a:r>
          </a:p>
          <a:p>
            <a:pPr>
              <a:buFontTx/>
              <a:buChar char="-"/>
            </a:pPr>
            <a:r>
              <a:rPr lang="ru-RU" sz="2800" dirty="0" smtClean="0"/>
              <a:t>- компас</a:t>
            </a:r>
          </a:p>
          <a:p>
            <a:pPr>
              <a:buFontTx/>
              <a:buChar char="-"/>
            </a:pPr>
            <a:r>
              <a:rPr lang="ru-RU" sz="2800" dirty="0" smtClean="0"/>
              <a:t>- прожектор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500694" y="4143380"/>
            <a:ext cx="25806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ru-RU" sz="2800" dirty="0" smtClean="0"/>
          </a:p>
          <a:p>
            <a:endParaRPr lang="ru-RU" sz="28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857620" y="1571612"/>
            <a:ext cx="192882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643306" y="2214554"/>
            <a:ext cx="200026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286116" y="2571744"/>
            <a:ext cx="250033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714744" y="3143248"/>
            <a:ext cx="185738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857620" y="3571876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 flipH="1" flipV="1">
            <a:off x="4143372" y="2714620"/>
            <a:ext cx="235745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43240" y="500042"/>
            <a:ext cx="3327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Чудо стало былью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2925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Назови друзей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1285860"/>
            <a:ext cx="614585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ru-RU" sz="3200" dirty="0" smtClean="0">
                <a:solidFill>
                  <a:srgbClr val="660066"/>
                </a:solidFill>
              </a:rPr>
              <a:t>                                        У </a:t>
            </a:r>
            <a:r>
              <a:rPr lang="ru-RU" sz="3200" dirty="0" err="1" smtClean="0">
                <a:solidFill>
                  <a:srgbClr val="660066"/>
                </a:solidFill>
              </a:rPr>
              <a:t>Маугли</a:t>
            </a:r>
            <a:endParaRPr lang="ru-RU" sz="3200" dirty="0" smtClean="0">
              <a:solidFill>
                <a:srgbClr val="660066"/>
              </a:solidFill>
            </a:endParaRPr>
          </a:p>
          <a:p>
            <a:pPr marL="342900" indent="-342900"/>
            <a:r>
              <a:rPr lang="ru-RU" sz="3200" dirty="0" smtClean="0">
                <a:solidFill>
                  <a:srgbClr val="660066"/>
                </a:solidFill>
              </a:rPr>
              <a:t>                                       У Малыша</a:t>
            </a:r>
          </a:p>
          <a:p>
            <a:pPr marL="342900" indent="-342900"/>
            <a:r>
              <a:rPr lang="ru-RU" sz="3200" dirty="0" smtClean="0">
                <a:solidFill>
                  <a:srgbClr val="660066"/>
                </a:solidFill>
              </a:rPr>
              <a:t>  У </a:t>
            </a:r>
            <a:r>
              <a:rPr lang="ru-RU" sz="3200" dirty="0" err="1" smtClean="0">
                <a:solidFill>
                  <a:srgbClr val="660066"/>
                </a:solidFill>
              </a:rPr>
              <a:t>Винни-Пуха</a:t>
            </a:r>
            <a:endParaRPr lang="ru-RU" sz="3200" dirty="0" smtClean="0">
              <a:solidFill>
                <a:srgbClr val="660066"/>
              </a:solidFill>
            </a:endParaRPr>
          </a:p>
          <a:p>
            <a:pPr marL="342900" indent="-342900"/>
            <a:r>
              <a:rPr lang="ru-RU" sz="3200" dirty="0" smtClean="0">
                <a:solidFill>
                  <a:srgbClr val="660066"/>
                </a:solidFill>
              </a:rPr>
              <a:t>  У Буратино</a:t>
            </a:r>
            <a:endParaRPr lang="ru-RU" sz="3200" dirty="0">
              <a:solidFill>
                <a:srgbClr val="660066"/>
              </a:solidFill>
            </a:endParaRPr>
          </a:p>
        </p:txBody>
      </p:sp>
      <p:pic>
        <p:nvPicPr>
          <p:cNvPr id="5" name="Рисунок 4" descr="сказка2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715140" y="642918"/>
            <a:ext cx="2121408" cy="3218688"/>
          </a:xfrm>
          <a:prstGeom prst="rect">
            <a:avLst/>
          </a:prstGeom>
        </p:spPr>
      </p:pic>
      <p:pic>
        <p:nvPicPr>
          <p:cNvPr id="6" name="Рисунок 5" descr="сказка20 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14677" y="3571876"/>
            <a:ext cx="3980379" cy="2928958"/>
          </a:xfrm>
          <a:prstGeom prst="rect">
            <a:avLst/>
          </a:prstGeom>
        </p:spPr>
      </p:pic>
      <p:pic>
        <p:nvPicPr>
          <p:cNvPr id="7" name="Рисунок 6" descr="сказка21 00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85720" y="3428977"/>
            <a:ext cx="2571768" cy="34290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61803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    </a:t>
            </a:r>
            <a:r>
              <a:rPr lang="ru-RU" sz="3600" dirty="0" smtClean="0"/>
              <a:t>Голосом выразите эмоции</a:t>
            </a:r>
            <a:endParaRPr lang="ru-RU" sz="3600" dirty="0"/>
          </a:p>
        </p:txBody>
      </p:sp>
      <p:pic>
        <p:nvPicPr>
          <p:cNvPr id="3" name="Рисунок 2" descr="сказка22 0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619672" y="1556792"/>
            <a:ext cx="5769584" cy="51435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908720"/>
            <a:ext cx="8197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«Буратино, умоляю тебя – зажмурься, зажми нос и выпей…»</a:t>
            </a:r>
            <a:endParaRPr lang="ru-RU" sz="24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60648"/>
            <a:ext cx="6267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«</a:t>
            </a:r>
            <a:r>
              <a:rPr lang="ru-RU" sz="2400" dirty="0" smtClean="0"/>
              <a:t>Кто вас воспитывает, скажите, пожалуйста?»</a:t>
            </a:r>
            <a:endParaRPr lang="ru-RU" sz="2400" dirty="0"/>
          </a:p>
        </p:txBody>
      </p:sp>
      <p:pic>
        <p:nvPicPr>
          <p:cNvPr id="3" name="Рисунок 2" descr="сказка2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928794" y="1322324"/>
            <a:ext cx="5857916" cy="5168749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627</TotalTime>
  <Words>232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«Сказка – ложь, да в ней намёк! Добрым молодцам урок!»  А. С. Пушкин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Дом</cp:lastModifiedBy>
  <cp:revision>71</cp:revision>
  <dcterms:created xsi:type="dcterms:W3CDTF">2008-11-26T20:19:18Z</dcterms:created>
  <dcterms:modified xsi:type="dcterms:W3CDTF">2014-05-11T09:20:07Z</dcterms:modified>
</cp:coreProperties>
</file>