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4D802C2-63A6-4599-B3CF-0D826444DCFC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C15D408-2855-4066-ADA2-3B5FB1B06DDC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802C2-63A6-4599-B3CF-0D826444DCFC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5D408-2855-4066-ADA2-3B5FB1B06D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802C2-63A6-4599-B3CF-0D826444DCFC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5D408-2855-4066-ADA2-3B5FB1B06D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802C2-63A6-4599-B3CF-0D826444DCFC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5D408-2855-4066-ADA2-3B5FB1B06D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802C2-63A6-4599-B3CF-0D826444DCFC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5D408-2855-4066-ADA2-3B5FB1B06D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802C2-63A6-4599-B3CF-0D826444DCFC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5D408-2855-4066-ADA2-3B5FB1B06DD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802C2-63A6-4599-B3CF-0D826444DCFC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5D408-2855-4066-ADA2-3B5FB1B06D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802C2-63A6-4599-B3CF-0D826444DCFC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5D408-2855-4066-ADA2-3B5FB1B06D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802C2-63A6-4599-B3CF-0D826444DCFC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5D408-2855-4066-ADA2-3B5FB1B06D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802C2-63A6-4599-B3CF-0D826444DCFC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5D408-2855-4066-ADA2-3B5FB1B06DDC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802C2-63A6-4599-B3CF-0D826444DCFC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5D408-2855-4066-ADA2-3B5FB1B06D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4D802C2-63A6-4599-B3CF-0D826444DCFC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C15D408-2855-4066-ADA2-3B5FB1B06DD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1196752"/>
            <a:ext cx="73448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/>
              <a:t>Кризис 7 лет.</a:t>
            </a:r>
          </a:p>
          <a:p>
            <a:r>
              <a:rPr lang="ru-RU" sz="7200" b="1" dirty="0" smtClean="0"/>
              <a:t> Как с ним справиться.</a:t>
            </a:r>
            <a:endParaRPr lang="ru-RU" sz="7200" b="1" dirty="0"/>
          </a:p>
        </p:txBody>
      </p:sp>
    </p:spTree>
    <p:extLst>
      <p:ext uri="{BB962C8B-B14F-4D97-AF65-F5344CB8AC3E}">
        <p14:creationId xmlns:p14="http://schemas.microsoft.com/office/powerpoint/2010/main" val="303262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764704"/>
            <a:ext cx="770485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АНКЕТА  ДЛЯ  РОДИТЕЛЕЙ</a:t>
            </a:r>
          </a:p>
          <a:p>
            <a:pPr algn="ctr"/>
            <a:r>
              <a:rPr lang="ru-RU" sz="3200" b="1" dirty="0" smtClean="0"/>
              <a:t>(выявление симптомов кризиса 7 лет).</a:t>
            </a:r>
          </a:p>
          <a:p>
            <a:r>
              <a:rPr lang="ru-RU" sz="2400" dirty="0" smtClean="0"/>
              <a:t>Уважаемые родители, оцените особенности поведения своего ребёнка за последний год – полгода.</a:t>
            </a:r>
          </a:p>
          <a:p>
            <a:r>
              <a:rPr lang="ru-RU" sz="2400" dirty="0" smtClean="0"/>
              <a:t>Если данная особенность поведения свойственна ребёнку и появилась недавно – поставьте 2 балла,</a:t>
            </a:r>
          </a:p>
          <a:p>
            <a:r>
              <a:rPr lang="ru-RU" sz="2400" dirty="0" smtClean="0"/>
              <a:t>Если указанные особенности появляются, время от времени независимо от  возраста – 1 балл,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при их отсутствии ставьте 0.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4913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836712"/>
            <a:ext cx="792088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ru-RU" sz="2000" dirty="0" smtClean="0"/>
              <a:t>В последнее время (полгода – год) очень сильно изменился, стал совершенно другим.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Часто грубит, старается «переговорить» взрослого.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Забросил свои любимые игрушки и занятия, постоянно пропадает во дворе с другими ребятами.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Потерял интерес к детскому саду, стал ходить туда с большой неохотой.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Много спрашивает о школе, просит поиграть с ним в школу.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Предпочитает общение с более старшими детьми и взрослыми.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Стал упрямым, во всём отстаивает своё мнение.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Кривляется, </a:t>
            </a:r>
            <a:r>
              <a:rPr lang="ru-RU" sz="2000" dirty="0" err="1" smtClean="0"/>
              <a:t>поясничает</a:t>
            </a:r>
            <a:r>
              <a:rPr lang="ru-RU" sz="2000" dirty="0" smtClean="0"/>
              <a:t>, говорит писклявым голосом.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Постоянно ссорится с родителями по любому, даже незначительному поводу.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Стремиться подражать взрослым, охотно </a:t>
            </a:r>
            <a:r>
              <a:rPr lang="ru-RU" sz="2000" dirty="0" err="1" smtClean="0"/>
              <a:t>выполняетих</a:t>
            </a:r>
            <a:r>
              <a:rPr lang="ru-RU" sz="2000" dirty="0" smtClean="0"/>
              <a:t> обязанности.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85045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980728"/>
            <a:ext cx="77768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Анализ результатов.</a:t>
            </a:r>
          </a:p>
          <a:p>
            <a:endParaRPr lang="ru-RU" sz="2000" dirty="0" smtClean="0"/>
          </a:p>
          <a:p>
            <a:r>
              <a:rPr lang="ru-RU" sz="2000" dirty="0" smtClean="0"/>
              <a:t>20-11 баллов – скорее всего трудности в воспитании ребёнка обусловлены  кризисом развития, необходимо пересмотреть своё отношение к нему и систему требований, иначе негативные симптомы кризиса могут стать устойчивыми чертами характера.</a:t>
            </a:r>
          </a:p>
          <a:p>
            <a:r>
              <a:rPr lang="ru-RU" sz="2000" dirty="0" smtClean="0"/>
              <a:t>10-6 баллов – негативные реакции ребёнка являются, скорее всего, проявлением индивидуальных особенностей и/или результатом неправильного воспитания, а не возрастного кризиса.</a:t>
            </a:r>
          </a:p>
          <a:p>
            <a:r>
              <a:rPr lang="ru-RU" sz="2000" dirty="0" smtClean="0"/>
              <a:t>5-0 баллов – для этого возраста ребёнок слишком спокоен, необходимо приглядеться к нему повнимательней.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59605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908720"/>
            <a:ext cx="763284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КАК СПРАВИТЬСЯ С КРИЗИСОМ 7 ЛЕТ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Помните, что кризисы – это временные явления, их нужно пережить, как любые другие детские болезни.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Причина острого  протекания кризиса – несоответствие родительского отношения и требований желаниям и возможностям ребёнка, </a:t>
            </a:r>
            <a:r>
              <a:rPr lang="ru-RU" sz="2400" dirty="0"/>
              <a:t>п</a:t>
            </a:r>
            <a:r>
              <a:rPr lang="ru-RU" sz="2400" dirty="0" smtClean="0"/>
              <a:t>оэтому необходимо подумать о том все ли запреты обоснованы и нельзя ли дать ребёнку больше свободы и самостоятельности.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1977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764704"/>
            <a:ext cx="78488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3. Изменить своё отношение к ребёнку, он уже не маленький, внимательно отнеситесь к его мнениям и суждениям, постарайтесь его понять.</a:t>
            </a:r>
          </a:p>
          <a:p>
            <a:endParaRPr lang="ru-RU" sz="2400" dirty="0" smtClean="0"/>
          </a:p>
          <a:p>
            <a:r>
              <a:rPr lang="ru-RU" sz="2400" dirty="0" smtClean="0"/>
              <a:t>4. Старайтесь не заставлять, а убеждать.</a:t>
            </a:r>
          </a:p>
          <a:p>
            <a:endParaRPr lang="ru-RU" sz="2400" dirty="0" smtClean="0"/>
          </a:p>
          <a:p>
            <a:r>
              <a:rPr lang="ru-RU" sz="2400" dirty="0" smtClean="0"/>
              <a:t>5. Как можно больше оптимизма и юмора в общении с  детьми, это всегда  помогает!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6054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51</TotalTime>
  <Words>366</Words>
  <Application>Microsoft Office PowerPoint</Application>
  <PresentationFormat>Экран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Остин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Елена</cp:lastModifiedBy>
  <cp:revision>5</cp:revision>
  <dcterms:created xsi:type="dcterms:W3CDTF">2014-04-15T09:07:17Z</dcterms:created>
  <dcterms:modified xsi:type="dcterms:W3CDTF">2014-04-15T09:58:44Z</dcterms:modified>
</cp:coreProperties>
</file>