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1702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Физическое развитие детей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раннего возраста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1752" y="6093296"/>
            <a:ext cx="2232248" cy="648072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МБДОУ №6 г. Конаково</a:t>
            </a:r>
          </a:p>
          <a:p>
            <a:r>
              <a:rPr lang="ru-RU" sz="1000" dirty="0" smtClean="0"/>
              <a:t>Воспитатель : Гринева Н.А.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492896"/>
            <a:ext cx="6281605" cy="34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Движение- это естественная потребность ребенка.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третьем году жизни у детей ярко проявляется потребность в движениях, от степени удовлетворенности, которой зависит здоровье ребенка и развитие физических качеств.</a:t>
            </a:r>
          </a:p>
          <a:p>
            <a:r>
              <a:rPr lang="ru-RU" sz="1600" dirty="0"/>
              <a:t>В этом возрасте происходит становление основных видов движений: ходьба, бег, прыжки, лазанье , метание. </a:t>
            </a:r>
          </a:p>
          <a:p>
            <a:r>
              <a:rPr lang="ru-RU" sz="1600" dirty="0"/>
              <a:t>                   </a:t>
            </a:r>
            <a:r>
              <a:rPr lang="ru-RU" sz="1600" dirty="0" smtClean="0"/>
              <a:t>Задачи</a:t>
            </a:r>
            <a:r>
              <a:rPr lang="ru-RU" sz="1600" dirty="0"/>
              <a:t>:</a:t>
            </a:r>
          </a:p>
          <a:p>
            <a:r>
              <a:rPr lang="ru-RU" sz="1600" dirty="0" smtClean="0"/>
              <a:t>1.повышать </a:t>
            </a:r>
            <a:r>
              <a:rPr lang="ru-RU" sz="1600" dirty="0"/>
              <a:t>двигательную активность детей</a:t>
            </a:r>
          </a:p>
          <a:p>
            <a:r>
              <a:rPr lang="ru-RU" sz="1600" dirty="0" smtClean="0"/>
              <a:t>2. </a:t>
            </a:r>
            <a:r>
              <a:rPr lang="ru-RU" sz="1600" dirty="0"/>
              <a:t>Упражнять в ползании, лазании, прыжках</a:t>
            </a:r>
          </a:p>
          <a:p>
            <a:r>
              <a:rPr lang="ru-RU" sz="1600" dirty="0" smtClean="0"/>
              <a:t>3.воспитывать </a:t>
            </a:r>
            <a:r>
              <a:rPr lang="ru-RU" sz="1600" dirty="0"/>
              <a:t>интерес к подвижным играм и упражнениям и желание участвовать в них.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59187"/>
            <a:ext cx="3659899" cy="274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63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84" y="332656"/>
            <a:ext cx="7123080" cy="9244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Формы организации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21" y="134076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1.Физкультурные </a:t>
            </a:r>
            <a:r>
              <a:rPr lang="ru-RU" dirty="0"/>
              <a:t>занятия</a:t>
            </a:r>
          </a:p>
          <a:p>
            <a:r>
              <a:rPr lang="ru-RU" dirty="0" smtClean="0"/>
              <a:t>2.Физкультурно-оздоровительная </a:t>
            </a:r>
            <a:r>
              <a:rPr lang="ru-RU" dirty="0"/>
              <a:t>работа в режиме дня: утренняя гимнастика, подвижные игры, гимнастика после сна, закаливающие процедуры,  игры на развитие крупной и мелкой моторики рук, упражнения на дыхание</a:t>
            </a:r>
          </a:p>
          <a:p>
            <a:r>
              <a:rPr lang="ru-RU" dirty="0" smtClean="0"/>
              <a:t>3.Самостоятельная </a:t>
            </a:r>
            <a:r>
              <a:rPr lang="ru-RU" dirty="0"/>
              <a:t>двигательная деятельность.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906874" cy="39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2" y="116632"/>
            <a:ext cx="9115888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Двигательная активность связана с эмоциями ребенка, чувством удовольствия от совместной деятельности детей со взрослым.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21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Подвижная игра- одно из основных средств физического воспитания детей.</a:t>
            </a:r>
          </a:p>
          <a:p>
            <a:r>
              <a:rPr lang="ru-RU" dirty="0"/>
              <a:t>Подвижные игры способствуют всестороннему развитию детей, во время игр совершенствуются движения, развивается самостоятельность, выносливость, ловкость, речь ребенка.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31" y="3212976"/>
            <a:ext cx="4454154" cy="334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28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66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Упражнения в равновесии способствуют развитию координации движений, ловкости, уверенности в своих силах. Для этого можно использовать скамейку или </a:t>
            </a:r>
            <a:r>
              <a:rPr lang="ru-RU" sz="1600" dirty="0" smtClean="0"/>
              <a:t>бревно. Взрослый </a:t>
            </a:r>
            <a:r>
              <a:rPr lang="ru-RU" sz="1600" dirty="0"/>
              <a:t>подстраховывает ребенка.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869160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Катание с горки – одно из самых любимых развлечений для детей.</a:t>
            </a:r>
          </a:p>
          <a:p>
            <a:r>
              <a:rPr lang="ru-RU" sz="1600" dirty="0"/>
              <a:t>   Катание с горки полезно: </a:t>
            </a:r>
          </a:p>
          <a:p>
            <a:r>
              <a:rPr lang="ru-RU" sz="1600" dirty="0" smtClean="0"/>
              <a:t>1.развиваются </a:t>
            </a:r>
            <a:r>
              <a:rPr lang="ru-RU" sz="1600" dirty="0"/>
              <a:t>положительные эмоции</a:t>
            </a:r>
          </a:p>
          <a:p>
            <a:r>
              <a:rPr lang="ru-RU" sz="1600" dirty="0" smtClean="0"/>
              <a:t>2.ловкость</a:t>
            </a:r>
            <a:r>
              <a:rPr lang="ru-RU" sz="1600" dirty="0"/>
              <a:t>, выносливость</a:t>
            </a:r>
          </a:p>
          <a:p>
            <a:r>
              <a:rPr lang="ru-RU" sz="1600" dirty="0" smtClean="0"/>
              <a:t>3.развивается </a:t>
            </a:r>
            <a:r>
              <a:rPr lang="ru-RU" sz="1600" dirty="0"/>
              <a:t>вестибулярный аппарат, умение сохранять равновесие</a:t>
            </a:r>
          </a:p>
          <a:p>
            <a:r>
              <a:rPr lang="ru-RU" sz="1600" dirty="0" smtClean="0"/>
              <a:t>4.расширяется </a:t>
            </a:r>
            <a:r>
              <a:rPr lang="ru-RU" sz="1600" dirty="0"/>
              <a:t>активный словарь детей</a:t>
            </a:r>
          </a:p>
          <a:p>
            <a:r>
              <a:rPr lang="ru-RU" sz="1600" dirty="0" smtClean="0"/>
              <a:t>5.повышается </a:t>
            </a:r>
            <a:r>
              <a:rPr lang="ru-RU" sz="1600" dirty="0"/>
              <a:t>самооценка и уверенность в собственных силах.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4256"/>
            <a:ext cx="3854410" cy="28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155679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2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658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Воспитание здорового ребенка – одна из главных задач семьи дошкольного учреждения.</a:t>
            </a:r>
          </a:p>
          <a:p>
            <a:r>
              <a:rPr lang="ru-RU" dirty="0"/>
              <a:t> Задача укрепления здоровья детей</a:t>
            </a:r>
          </a:p>
          <a:p>
            <a:r>
              <a:rPr lang="ru-RU" dirty="0"/>
              <a:t>является необходимым условием их всестороннего развития и обеспечения нормальной жизнедеятельности.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59" y="2060848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43550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120</TotalTime>
  <Words>279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Физическое развитие детей           раннего возраста</vt:lpstr>
      <vt:lpstr>Движение- это естественная потребность ребенка.</vt:lpstr>
      <vt:lpstr>Формы организации </vt:lpstr>
      <vt:lpstr>Двигательная активность связана с эмоциями ребенка, чувством удовольствия от совместной деятельности детей со взрослым.</vt:lpstr>
      <vt:lpstr>Презентация PowerPoint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детей  2-3  года.</dc:title>
  <dc:creator>Admin</dc:creator>
  <cp:lastModifiedBy>Admin</cp:lastModifiedBy>
  <cp:revision>23</cp:revision>
  <dcterms:created xsi:type="dcterms:W3CDTF">2015-05-23T17:07:04Z</dcterms:created>
  <dcterms:modified xsi:type="dcterms:W3CDTF">2015-05-23T20:09:25Z</dcterms:modified>
</cp:coreProperties>
</file>