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1AD042-8AA2-4210-86C1-69B0ED1EBF63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CD874C-7CDC-4678-BED7-97D44E6E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Voennye-Pesni-ZHuravli-Mne-kazhetsya-poroyu-chto-soldaty-S-krovavyh-ne-prishedshie-polej-Ne-v-zemlyu-nashu-polegli-kogd_(get-tune.net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ea typeface="Calibri"/>
              </a:rPr>
              <a:t>	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64291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											                                              МДОУ «Детский сад комбинированного вида № 246»				Заводского района г. Саратова									</a:t>
            </a:r>
            <a:r>
              <a:rPr lang="ru-RU" b="1" dirty="0"/>
              <a:t>						 ПЕДАГОГИЧЕСКИЙ ПРОЕКТ			</a:t>
            </a:r>
            <a:r>
              <a:rPr lang="ru-RU" dirty="0"/>
              <a:t>Подготовительной к школе ортопедической 							группы «Василёк»																			</a:t>
            </a:r>
            <a:r>
              <a:rPr lang="ru-RU" b="1" dirty="0"/>
              <a:t>«Георгиевская ленточка – символ </a:t>
            </a:r>
            <a:r>
              <a:rPr lang="ru-RU" b="1" dirty="0" smtClean="0"/>
              <a:t>Побед</a:t>
            </a:r>
            <a:endParaRPr lang="ru-RU" dirty="0"/>
          </a:p>
        </p:txBody>
      </p:sp>
      <p:pic>
        <p:nvPicPr>
          <p:cNvPr id="1026" name="Picture 2" descr="C:\Users\user\Desktop\работа\работа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35745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85725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Занятие по теме: «Символы Победы-ордена, медали и знамёна»		</a:t>
            </a:r>
            <a:endParaRPr lang="ru-RU" dirty="0"/>
          </a:p>
        </p:txBody>
      </p:sp>
      <p:pic>
        <p:nvPicPr>
          <p:cNvPr id="4" name="Рисунок 3" descr="C:\Users\user\Desktop\работа\100_34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5000660" cy="27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абота\100_33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29066"/>
            <a:ext cx="47149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239000" cy="571504"/>
          </a:xfrm>
        </p:spPr>
        <p:txBody>
          <a:bodyPr/>
          <a:lstStyle/>
          <a:p>
            <a:r>
              <a:rPr lang="ru-RU" b="1" dirty="0" smtClean="0"/>
              <a:t>Занятие по теме: «Георгиевская ленточка»</a:t>
            </a:r>
            <a:endParaRPr lang="ru-RU" dirty="0"/>
          </a:p>
        </p:txBody>
      </p:sp>
      <p:pic>
        <p:nvPicPr>
          <p:cNvPr id="5" name="Рисунок 4" descr="C:\Users\user\Desktop\работа\100_3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52149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работа\100_3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74295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571504"/>
          </a:xfrm>
        </p:spPr>
        <p:txBody>
          <a:bodyPr/>
          <a:lstStyle/>
          <a:p>
            <a:r>
              <a:rPr lang="ru-RU" b="1" dirty="0" smtClean="0"/>
              <a:t>Работа с родителями</a:t>
            </a:r>
            <a:endParaRPr lang="ru-RU" dirty="0"/>
          </a:p>
        </p:txBody>
      </p:sp>
      <p:pic>
        <p:nvPicPr>
          <p:cNvPr id="4" name="Рисунок 3" descr="C:\Users\user\Desktop\работа\100_33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785794"/>
            <a:ext cx="60007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абота\100_3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589" y="3571876"/>
            <a:ext cx="59348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435771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Вывод</a:t>
            </a:r>
            <a:r>
              <a:rPr lang="ru-RU" dirty="0" smtClean="0"/>
              <a:t>							* Героико-патриотическая тема была и остаётся актуальной в воспитании подрастающего поколения, способствует объединению, сплочению нашего народа, но в то же время для наших детей это далёкая история. Если мы, внуки и правнуки воевавших, не передадим своим детям то, что хранится в нашей памяти как свидетельство того, что пережили наши дедушки и бабушки, связь времён, семейная нить прервётся. Необходимо попытаться восстановить эту связь, чтобы и наши дети ощутили: они имеют, пусть и опосредованное, отношение к тем далёким военным событиям. Начинать делать это нужно как можно раньше, пока малыш ещё не утратил естественный интерес ко всему происходящему в мире. Верно сказано: «Забыл прошлое – потерял будущее».														</a:t>
            </a:r>
            <a:endParaRPr lang="ru-RU" dirty="0"/>
          </a:p>
        </p:txBody>
      </p:sp>
      <p:pic>
        <p:nvPicPr>
          <p:cNvPr id="4" name="Рисунок 3" descr="C:\Users\user\Desktop\работа\работа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47149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Обеспечение проектной деятельности                                  						                   Информационное обеспечение		                        						                         Методическое обеспечение					            </a:t>
            </a:r>
            <a:r>
              <a:rPr lang="ru-RU" dirty="0" smtClean="0"/>
              <a:t>* «С чего начинается Родина ?» Опыт работы по патриотическому воспитанию в ДОУ под редакцией </a:t>
            </a:r>
            <a:r>
              <a:rPr lang="ru-RU" dirty="0" err="1" smtClean="0"/>
              <a:t>Л.А.Кондрыкиной</a:t>
            </a:r>
            <a:r>
              <a:rPr lang="ru-RU" dirty="0" smtClean="0"/>
              <a:t>. -.: Изд. ООО «ТЦ Сфера», 2003г.	      					            * «Мы живём в России» гражданско-патриотическое воспитание дошкольников. </a:t>
            </a:r>
            <a:r>
              <a:rPr lang="ru-RU" dirty="0" err="1" smtClean="0"/>
              <a:t>Н.П.Зеланва</a:t>
            </a:r>
            <a:r>
              <a:rPr lang="ru-RU" dirty="0" smtClean="0"/>
              <a:t>, Л.Е.Осипова М.: ООО «Издательство Скрипторий 2003г.» ,2008г.		                                                                 * «Великой Победе посвящается» Праздник в детском саду сост. Ю.Е.Антонов.- М.: Изд. «ТЦ Сфера», 2011г.		                             * «Сценарий праздника Великой Победы» Утренники </a:t>
            </a:r>
            <a:r>
              <a:rPr lang="ru-RU" dirty="0" err="1" smtClean="0"/>
              <a:t>Ж.В.Черноиванова</a:t>
            </a:r>
            <a:r>
              <a:rPr lang="ru-RU" dirty="0" smtClean="0"/>
              <a:t> (и др.)- Волгоград: Изд. «Учитель», 2012                                                    							              </a:t>
            </a:r>
            <a:r>
              <a:rPr lang="ru-RU" b="1" dirty="0" smtClean="0"/>
              <a:t>Наглядно-дидактическое					           </a:t>
            </a:r>
            <a:r>
              <a:rPr lang="ru-RU" dirty="0" smtClean="0"/>
              <a:t>* «День Победы»- </a:t>
            </a:r>
            <a:r>
              <a:rPr lang="ru-RU" dirty="0" err="1" smtClean="0"/>
              <a:t>нагл.-дид</a:t>
            </a:r>
            <a:r>
              <a:rPr lang="ru-RU" dirty="0" smtClean="0"/>
              <a:t>. пособие, учеб. </a:t>
            </a:r>
            <a:r>
              <a:rPr lang="ru-RU" dirty="0" err="1" smtClean="0"/>
              <a:t>Изд.,-М.:Изд</a:t>
            </a:r>
            <a:r>
              <a:rPr lang="ru-RU" dirty="0" smtClean="0"/>
              <a:t>. «</a:t>
            </a:r>
            <a:r>
              <a:rPr lang="ru-RU" dirty="0" err="1" smtClean="0"/>
              <a:t>Мозайка</a:t>
            </a:r>
            <a:r>
              <a:rPr lang="ru-RU" dirty="0" smtClean="0"/>
              <a:t> -Синтез».					                             * «Награды войны»- комплект «Награды»- М.: ООО «ТЦ Сфера»	            * «Великая Победа»-«Города-герои»- М.: ООО «ТЦ Сфера» * «Великая Отечественная война в произведениях художников»- М.: Изд. «</a:t>
            </a:r>
            <a:r>
              <a:rPr lang="ru-RU" dirty="0" err="1" smtClean="0"/>
              <a:t>Мозайка-Синтез</a:t>
            </a:r>
            <a:r>
              <a:rPr lang="ru-RU" dirty="0" smtClean="0"/>
              <a:t>», 2003г.		                                                                                   * «Великая Победа»-«Плакаты ВО войны»-М.: ООО «ТЦ Сфера»								 </a:t>
            </a:r>
            <a:r>
              <a:rPr lang="ru-RU" b="1" dirty="0" smtClean="0"/>
              <a:t>Музыкальное</a:t>
            </a:r>
            <a:r>
              <a:rPr lang="ru-RU" dirty="0" smtClean="0"/>
              <a:t>						           * «Синий платочек» муз. Г.Петербургского, сл. Я.Галицкого и Г.Максимова.  * «Журавли» муз. Я.Френкеля, сл. Р.Гамзатова.		                             * «День Победы» муз. </a:t>
            </a:r>
            <a:r>
              <a:rPr lang="ru-RU" dirty="0" err="1" smtClean="0"/>
              <a:t>Д.Тухманова</a:t>
            </a:r>
            <a:r>
              <a:rPr lang="ru-RU" dirty="0" smtClean="0"/>
              <a:t>, сл. В.Харитонова.			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7267604" cy="34290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*</a:t>
            </a:r>
            <a:r>
              <a:rPr lang="ru-RU" dirty="0" smtClean="0"/>
              <a:t> </a:t>
            </a:r>
            <a:r>
              <a:rPr lang="ru-RU" b="1" dirty="0" smtClean="0"/>
              <a:t>Вид проекта:</a:t>
            </a:r>
            <a:r>
              <a:rPr lang="ru-RU" dirty="0" smtClean="0"/>
              <a:t> Социально- творческий								          	         </a:t>
            </a:r>
            <a:r>
              <a:rPr lang="ru-RU" b="1" dirty="0" smtClean="0"/>
              <a:t>*</a:t>
            </a:r>
            <a:r>
              <a:rPr lang="ru-RU" dirty="0" smtClean="0"/>
              <a:t> </a:t>
            </a:r>
            <a:r>
              <a:rPr lang="ru-RU" b="1" dirty="0" smtClean="0"/>
              <a:t>Участники проекта:</a:t>
            </a:r>
            <a:r>
              <a:rPr lang="ru-RU" dirty="0" smtClean="0"/>
              <a:t>				Воспитатели группы: </a:t>
            </a:r>
            <a:r>
              <a:rPr lang="ru-RU" dirty="0" err="1" smtClean="0"/>
              <a:t>Кагакова</a:t>
            </a:r>
            <a:r>
              <a:rPr lang="ru-RU" dirty="0" smtClean="0"/>
              <a:t> О.Н., Герасименко Е.С.           							Дети подготовительной к школе ортопедической 	группы «Василёк»					Родители группы «Василёк»						 											        </a:t>
            </a:r>
            <a:r>
              <a:rPr lang="ru-RU" b="1" dirty="0" smtClean="0"/>
              <a:t>*</a:t>
            </a:r>
            <a:r>
              <a:rPr lang="ru-RU" dirty="0" smtClean="0"/>
              <a:t> </a:t>
            </a:r>
            <a:r>
              <a:rPr lang="ru-RU" b="1" dirty="0" smtClean="0"/>
              <a:t>Продолжительность проекта:</a:t>
            </a:r>
            <a:r>
              <a:rPr lang="ru-RU" dirty="0" smtClean="0"/>
              <a:t> 	краткосрочный       (2 недели с13.04.15 г.- 24.04.15г.)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320040"/>
            <a:ext cx="45719" cy="1085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											 				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32861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 этап. Подготовительный.			 Проблема:						       </a:t>
            </a:r>
            <a:r>
              <a:rPr lang="ru-RU" dirty="0" smtClean="0"/>
              <a:t>* Выяснить, что знают дети о Великой Отечественной (ВО) войне ?			        * Какими наградами награждали воинов во время ВО войны ?  					       * Как в наше время относятся к ветеранам ВО войны, погибшим во время ВО войны ?		       * Что знают дети о Георгиевской ленточке ?</a:t>
            </a:r>
            <a:endParaRPr lang="ru-RU" dirty="0"/>
          </a:p>
        </p:txBody>
      </p:sp>
      <p:pic>
        <p:nvPicPr>
          <p:cNvPr id="4" name="Рисунок 3" descr="C:\Users\user\Desktop\работа\работа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687059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								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37147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Актуальность проекта (проблема)	 </a:t>
            </a:r>
            <a:r>
              <a:rPr lang="ru-RU" dirty="0" smtClean="0"/>
              <a:t> 			К сожалению, сегодня, в период смены общественных формаций, нарушается преемственность поколений в воспитании детей, и прежде всего в сфере передачи нравственного опыта, главных жизненных установок. Современное поколение недостаточно знает и интересуется событиями ВО войны. Очень важно, чтобы с дошкольного возраста дети как можно больше узнали о трагических событиях 1941-1945 годов, городах-героях, людях воевавших за свою Родину и работающих в тылу, наградах и т.д.								Наши дети не испытывают чувства гордости за свою Родину, героев-победителей в ВО войны. Поэтому проект направлен на патриотическое воспитание детей старшего дошкольного возраста. 								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884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					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40005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Цель:							                 	1. </a:t>
            </a:r>
            <a:r>
              <a:rPr lang="ru-RU" dirty="0" smtClean="0"/>
              <a:t>Познакомить детей с новым символом Дня Победы, рассказать об истории возникновения георгиевской ленточки, воспитывать интерес и уважение  к  историческому прошлому своей Родины;                            			                                                       	</a:t>
            </a:r>
            <a:r>
              <a:rPr lang="ru-RU" b="1" dirty="0" smtClean="0"/>
              <a:t>2. </a:t>
            </a:r>
            <a:r>
              <a:rPr lang="ru-RU" dirty="0" smtClean="0"/>
              <a:t>Развивать умение использовать различные художественно-изобразительные материалы (акварельные краски, карандаши) для придания образу большей выразительности и точности воплощения замысла;						          	</a:t>
            </a:r>
            <a:r>
              <a:rPr lang="ru-RU" b="1" dirty="0" smtClean="0"/>
              <a:t>3. </a:t>
            </a:r>
            <a:r>
              <a:rPr lang="ru-RU" dirty="0" smtClean="0"/>
              <a:t>Закрепить знания о событиях ВО войны;         		</a:t>
            </a:r>
            <a:r>
              <a:rPr lang="ru-RU" b="1" dirty="0" smtClean="0"/>
              <a:t>4. </a:t>
            </a:r>
            <a:r>
              <a:rPr lang="ru-RU" dirty="0" smtClean="0"/>
              <a:t>Воспитывать уважение к ветеран, чувство благодарности к людям, отдавшим всё для фронта;												</a:t>
            </a:r>
            <a:r>
              <a:rPr lang="ru-RU" b="1" dirty="0" smtClean="0"/>
              <a:t>5. </a:t>
            </a:r>
            <a:r>
              <a:rPr lang="ru-RU" dirty="0" smtClean="0"/>
              <a:t>Уважение к символу Победы - Георгиевской ленточки.										</a:t>
            </a:r>
            <a:endParaRPr lang="ru-RU" dirty="0"/>
          </a:p>
        </p:txBody>
      </p:sp>
      <p:pic>
        <p:nvPicPr>
          <p:cNvPr id="5" name="Рисунок 4" descr="C:\Users\user\Desktop\работа\работа 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69294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40005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Задачи:							1.</a:t>
            </a:r>
            <a:r>
              <a:rPr lang="ru-RU" dirty="0" smtClean="0"/>
              <a:t> Формирование ценностного мира дошкольников и проанализировать отношение взрослых к патриотическому воспитанию;		</a:t>
            </a:r>
            <a:r>
              <a:rPr lang="ru-RU" b="1" dirty="0" smtClean="0"/>
              <a:t>2.</a:t>
            </a:r>
            <a:r>
              <a:rPr lang="ru-RU" dirty="0" smtClean="0"/>
              <a:t> Дать определение понятия «патриотическое воспитание», как основу любви к Родине, народу, родному краю, близким людям, уважение старших;	</a:t>
            </a:r>
            <a:r>
              <a:rPr lang="ru-RU" b="1" dirty="0" smtClean="0"/>
              <a:t>3.</a:t>
            </a:r>
            <a:r>
              <a:rPr lang="ru-RU" dirty="0" smtClean="0"/>
              <a:t> Воспитания любви к Отечеству, преданности ему, обогащение знаний о великом и светлом празднике Победы;				</a:t>
            </a:r>
            <a:r>
              <a:rPr lang="ru-RU" b="1" dirty="0" smtClean="0"/>
              <a:t>4.</a:t>
            </a:r>
            <a:r>
              <a:rPr lang="ru-RU" dirty="0" smtClean="0"/>
              <a:t> Развивать духовно-нравственный и интеллектуальный потенциал художественно-эстетическими средствами, музыкальную культуру;</a:t>
            </a:r>
            <a:endParaRPr lang="ru-RU" dirty="0"/>
          </a:p>
        </p:txBody>
      </p:sp>
      <p:pic>
        <p:nvPicPr>
          <p:cNvPr id="4" name="Рисунок 3" descr="C:\Users\user\Desktop\работа\100_34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4286255"/>
            <a:ext cx="6756426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31432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Гипотеза							</a:t>
            </a:r>
            <a:r>
              <a:rPr lang="ru-RU" dirty="0" smtClean="0"/>
              <a:t>* Если у детей постоянно формировать с раннего возраста гражданско-патриотические чувства на конкретных фактах из жизни взрослых, особенно близких людей, их фронтовых и трудовых подвигах, конкретных исторических фактах, доступных детям и вызывающих у них эмоциональные переживания, прививать чувство гордости за свою Родину, свой героический и непобедимый народ, то более вероятность того, что наши потомки не забудут тех солдат и детей-героев, которые погибли ради того, чтобы мы сейчас жили.				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18573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Предварительная работа:					</a:t>
            </a:r>
            <a:r>
              <a:rPr lang="ru-RU" dirty="0" smtClean="0"/>
              <a:t>* Оформление выставки «Города-герои», «Награды войны», на которых изображена Георгиевская ленточка;		              	* Знакомство детей с песнями военных лет;			* Проведение игр-эстафет «Минное поле», «Порази танк», «Доставь патроны» (стр.51-52 «Великой Победе посвящается»)								</a:t>
            </a:r>
            <a:endParaRPr lang="ru-RU" dirty="0"/>
          </a:p>
        </p:txBody>
      </p:sp>
      <p:pic>
        <p:nvPicPr>
          <p:cNvPr id="4" name="Рисунок 3" descr="C:\Users\user\Desktop\работа\100_3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5"/>
            <a:ext cx="7072361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oennye-Pesni-ZHuravli-Mne-kazhetsya-poroyu-chto-soldaty-S-krovavyh-ne-prishedshie-polej-Ne-v-zemlyu-nashu-polegli-kogd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6" name="Voennye-Pesni-ZHuravli-Mne-kazhetsya-poroyu-chto-soldaty-S-krovavyh-ne-prishedshie-polej-Ne-v-zemlyu-nashu-polegli-kogd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15716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2. Этап. Практический.					 Организация деятельности детей.	1 Неделя							Беседа на тему: «Почему война называется Великой Отечественной?»						</a:t>
            </a:r>
            <a:endParaRPr lang="ru-RU" dirty="0"/>
          </a:p>
        </p:txBody>
      </p:sp>
      <p:pic>
        <p:nvPicPr>
          <p:cNvPr id="4" name="Рисунок 3" descr="C:\Users\user\Desktop\работа\100_34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714488"/>
            <a:ext cx="704217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357</TotalTime>
  <Words>57</Words>
  <Application>Microsoft Office PowerPoint</Application>
  <PresentationFormat>Экран (4:3)</PresentationFormat>
  <Paragraphs>18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                     </vt:lpstr>
      <vt:lpstr>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2015-04-27T19:04:24Z</dcterms:created>
  <dcterms:modified xsi:type="dcterms:W3CDTF">2015-05-23T21:05:26Z</dcterms:modified>
</cp:coreProperties>
</file>