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62" r:id="rId2"/>
    <p:sldId id="265" r:id="rId3"/>
    <p:sldId id="259" r:id="rId4"/>
    <p:sldId id="263" r:id="rId5"/>
    <p:sldId id="266" r:id="rId6"/>
    <p:sldId id="267" r:id="rId7"/>
    <p:sldId id="268" r:id="rId8"/>
    <p:sldId id="269" r:id="rId9"/>
    <p:sldId id="270" r:id="rId10"/>
    <p:sldId id="271" r:id="rId11"/>
    <p:sldId id="279" r:id="rId12"/>
    <p:sldId id="272" r:id="rId13"/>
    <p:sldId id="273" r:id="rId14"/>
    <p:sldId id="274" r:id="rId15"/>
    <p:sldId id="280" r:id="rId16"/>
    <p:sldId id="281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FFF05-91AB-4465-89F6-50430C2E5D3A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C2333-9EDF-4BB6-B9C8-3E44FC7E6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9945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C2333-9EDF-4BB6-B9C8-3E44FC7E62B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ваапп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C2333-9EDF-4BB6-B9C8-3E44FC7E62B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C2333-9EDF-4BB6-B9C8-3E44FC7E62B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36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4283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540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964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91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49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662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2269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40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535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921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в природе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" name="Рисунок 4" descr="http://mama.ua/wp-content/uploads/2012/04/33700/pravila-bezopasnosti-detey-na-prirode--460x3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9144000" cy="757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8596" y="28572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476672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Безопасность в природе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16" y="6572272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86710" y="57864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429520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46434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Буду осторожен в природе»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закреплять представления детей об опасных ситуациях в природе, учить правилам безопасного поведения, развивать память, воспитывать сочувственное отношение к пострадавшему.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Материал: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картинки с изображением детей в опасных ситуациях в природе.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картинки разложены на столе изображением вниз. Ребенок выбирает картинку, рассматривает и рассказывает о том, что на ней изображено и почему такое случилось с ребенком.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166843"/>
            <a:ext cx="407193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Дидактическая игра «Экологический Светофор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Программное содержание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уточнить знания детей о сигналах светофора. Развивать представления детей о допустимых и недопустимых действиях на природе, умения оценивать результаты взаимодействия людей с природой. Расширять опыт ребенка в экологически ориентированной деятельности. Воспитывать экологически грамотную личность.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 игры.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зажигая красный— запрещает приносить вред природе, желтый — будь осторожен ,зеленый — разрешает помогать растениям и животным.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бота с природоохранительными знаками природы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489694" cy="2102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http://www.maaam.ru/upload/blogs/0d240018d278ed06d98bfaf8d4747493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85860"/>
            <a:ext cx="3489694" cy="21511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http://www.maaam.ru/upload/blogs/977af907df2077fb726fd6fe46cee2b5.jp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214818"/>
            <a:ext cx="4680541" cy="20837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2941585" y="323612"/>
            <a:ext cx="32608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Природоохранные знаки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etsadmickeymouse.ru/PTISI/ff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786214" cy="4929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286000" y="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поведения с незнакомыми растениями (грибы, ягоды, цветы).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14876" y="2143116"/>
            <a:ext cx="442912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правила поведения в природе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  Не торопись брать руками незнакомое тебе растение, ведь некоторые из них могут быть ядовитыми, могут уколоть или обжечь, например крапива.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  Не торопись срывать и брать в рот незнакомые ягоды, посоветуйся с взрослыми, можно ли употреблять их в пищу.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   Во время наблюдения не стоит подходить близко к трухлявым деревьям, они могут представлять опасность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4.imgsmail.ru/imgpreview?key=http%3A//umm4.com/wp-content/uploads/2012/04/stixi-dlya-detej-o-bezopasnosti-na-prirode-6.jpg&amp;mb=imgdb_preview_27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14327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429124" y="714356"/>
            <a:ext cx="3214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 грибы-поганки</a:t>
            </a:r>
            <a:br>
              <a:rPr lang="ru-RU" dirty="0" smtClean="0"/>
            </a:br>
            <a:r>
              <a:rPr lang="ru-RU" dirty="0" smtClean="0"/>
              <a:t>В рот тащить не надо:</a:t>
            </a:r>
            <a:br>
              <a:rPr lang="ru-RU" dirty="0" smtClean="0"/>
            </a:br>
            <a:r>
              <a:rPr lang="ru-RU" dirty="0" smtClean="0"/>
              <a:t>Голова закружится,</a:t>
            </a:r>
            <a:br>
              <a:rPr lang="ru-RU" dirty="0" smtClean="0"/>
            </a:br>
            <a:r>
              <a:rPr lang="ru-RU" dirty="0" smtClean="0"/>
              <a:t>Заболит живот</a:t>
            </a:r>
            <a:br>
              <a:rPr lang="ru-RU" dirty="0" smtClean="0"/>
            </a:br>
            <a:r>
              <a:rPr lang="ru-RU" dirty="0" smtClean="0"/>
              <a:t>И от отравления</a:t>
            </a:r>
            <a:br>
              <a:rPr lang="ru-RU" dirty="0" smtClean="0"/>
            </a:br>
            <a:r>
              <a:rPr lang="ru-RU" dirty="0" smtClean="0"/>
              <a:t>Доктор не спасёт</a:t>
            </a: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3786190"/>
            <a:ext cx="41434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чтение сказки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 Даля «Война грибов с ягодами».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-стихи, загадки о грибах. альбом «Грибы»;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/и «Собери грибы в корзину», «Съедобные и несъедобные грибы»;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-картотека стихов, загадок;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-макет «Грибы в лесу».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643314"/>
            <a:ext cx="2930671" cy="28907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 забирай из леса домой животных. Для ёжиков и белок Лес – это дом родной. Они живут там смело И летом и зимой: Находят пропитанье Своих детей растят И уходить из леса Нисколько не хотят… Поэтому не стоит Их в город забирать… Поверь: они в неволе Не будут есть и спать…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89" y="1357298"/>
            <a:ext cx="6643735" cy="50268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286000" y="285728"/>
            <a:ext cx="5715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поведения с дикими и домашними животными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etsadmickeymouse.ru/PTISI/ff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3571900" cy="3714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4643438" y="1285860"/>
            <a:ext cx="45005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поведения в зоопарке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кормите, НЕ дразните, НЕ пугайте животных.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бросайте ничего в животных.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заходите за ограждение, НЕ прислоняйтесь к нему, и тем более НЕ просовывайте руки.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Соблюдайте чистоту и тишину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http://50ds.ru/img/_3MO0W7L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214818"/>
            <a:ext cx="3686175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357166"/>
            <a:ext cx="8229600" cy="367347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Контакты с животными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7112"/>
            <a:ext cx="2880320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9120"/>
            <a:ext cx="2664296" cy="19442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7422" y="1214422"/>
            <a:ext cx="46434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Самый эффективный метод- наблюдение.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Можно, погладить и приласкать домашних котенка или собаку, играть с ними, но при этом учитывать, что каждое животное обладает своим характером, поэтому даже игры с животными могут привести к травмам,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царапинам..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И , конечно же, дети должны усвоить, что нельзя дразнить и мучить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животных.</a:t>
            </a:r>
            <a:endParaRPr lang="ru-RU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9040"/>
            <a:ext cx="2304256" cy="25174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2028825" cy="1428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3591"/>
            <a:ext cx="2019300" cy="1428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001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22536">
        <p14:doors dir="vert"/>
      </p:transition>
    </mc:Choice>
    <mc:Fallback>
      <p:transition spd="slow" advTm="225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428604"/>
            <a:ext cx="30572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поведения на воде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ozedu.ru/files/u1063/skanirovanie0001_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143140" cy="2341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22634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25199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3108" y="2571744"/>
            <a:ext cx="70008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время грозы нужно отойти подальше от водоема,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плавай на лодке только в сопровождении взрослого,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ельзя далеко заплывать на надувных матрасах,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не затевай опасных игр в воде,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ныряй в незнакомых местах.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3" name="Рисунок 22" descr="http://ozedu.ru/files/u1063/skanirovanie0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500570"/>
            <a:ext cx="2643206" cy="211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Рисунок 37" descr="http://ozedu.ru/files/u1063/skanirovanie00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14290"/>
            <a:ext cx="235745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" name="Рисунок 38" descr="http://ozedu.ru/files/u1063/skanirovanie00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357694"/>
            <a:ext cx="2138523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" name="Рисунок 39" descr="http://ozedu.ru/files/u1063/skanirovanie000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4500570"/>
            <a:ext cx="2500330" cy="2113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tixi dlya detej bezopasnost na ldu 3 Стихи для детей: Безопасность на льд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643314"/>
            <a:ext cx="2286016" cy="3024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stixi dlya detej bezopasnost na ldu 2 Стихи для детей: Безопасность на льд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928802"/>
            <a:ext cx="1969154" cy="256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tixi dlya detej bezopasnost na ldu 1 Стихи для детей: Безопасность на льд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857628"/>
            <a:ext cx="221454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928926" y="428604"/>
            <a:ext cx="49292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Зима! Скорее на коньки!</a:t>
            </a:r>
            <a:br>
              <a:rPr lang="ru-RU" dirty="0" smtClean="0"/>
            </a:br>
            <a:r>
              <a:rPr lang="ru-RU" dirty="0" smtClean="0"/>
              <a:t>Какие славные деньки!</a:t>
            </a:r>
            <a:br>
              <a:rPr lang="ru-RU" dirty="0" smtClean="0"/>
            </a:br>
            <a:r>
              <a:rPr lang="ru-RU" dirty="0" smtClean="0"/>
              <a:t>Но выходить на лёд нельзя,</a:t>
            </a:r>
            <a:br>
              <a:rPr lang="ru-RU" dirty="0" smtClean="0"/>
            </a:br>
            <a:r>
              <a:rPr lang="ru-RU" dirty="0" smtClean="0"/>
              <a:t>Пока непрочен он, друзья,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357298"/>
            <a:ext cx="30718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лёд коварный не ступай,</a:t>
            </a:r>
            <a:br>
              <a:rPr lang="ru-RU" dirty="0" smtClean="0"/>
            </a:br>
            <a:r>
              <a:rPr lang="ru-RU" dirty="0" smtClean="0"/>
              <a:t>Опасно это — так и знай!</a:t>
            </a:r>
            <a:br>
              <a:rPr lang="ru-RU" dirty="0" smtClean="0"/>
            </a:br>
            <a:r>
              <a:rPr lang="ru-RU" dirty="0" smtClean="0"/>
              <a:t>Такой корабль перевернётся,</a:t>
            </a:r>
            <a:br>
              <a:rPr lang="ru-RU" dirty="0" smtClean="0"/>
            </a:br>
            <a:r>
              <a:rPr lang="ru-RU" dirty="0" smtClean="0"/>
              <a:t>На части может расколоться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2071678"/>
            <a:ext cx="27860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замёрзших озёрах</a:t>
            </a:r>
            <a:br>
              <a:rPr lang="ru-RU" dirty="0" smtClean="0"/>
            </a:br>
            <a:r>
              <a:rPr lang="ru-RU" dirty="0" smtClean="0"/>
              <a:t>Лёд бывает непрочен,</a:t>
            </a:r>
            <a:br>
              <a:rPr lang="ru-RU" dirty="0" smtClean="0"/>
            </a:br>
            <a:r>
              <a:rPr lang="ru-RU" dirty="0" smtClean="0"/>
              <a:t>И ходить по такому</a:t>
            </a:r>
            <a:br>
              <a:rPr lang="ru-RU" dirty="0" smtClean="0"/>
            </a:br>
            <a:r>
              <a:rPr lang="ru-RU" dirty="0" smtClean="0"/>
              <a:t>Безответственно очень!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0"/>
            <a:ext cx="850109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Планируемые результаты освоения детьми основной общеобразовательной программы дошкольного образования по образовательной области «Безопасность»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предполагает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интегративных качеств: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«Способный управлять своим поведением и планировать свои действия на основе первичных ценностных представлений, соблюдающий элементарные общепринятые нормы и правила поведения»: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поведение преимущественно определяется не сиюминутными желаниями и потребностями, а требованиями со стороны взрослых и первичными ценностными представлениями о том, «что такое хорошо и что такое плохо»;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способен планировать свои действия, направленные на достижение конкретной цели;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соблюдает правила поведения на улице (дорожные правила), в общественных местах (транспорте, магазине, поликлинике, театре и др.);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соблюдает элементарные общепринятые нормы поведения в детском саду, на улице.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«Овладевший необходимыми умениями и навыками»: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соблюдает элементарные правила организованного поведения в детском саду, поведения на улице и в транспорте, дорожного движения;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знает и соблюдает элементарные правила поведения  в природе (способы безопасного взаимодействия с растениями и животными, бережного отношения к окружающей природе).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«Овладевший универсальными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предпосылками учебной деятельности»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имеет навыки организованного поведения в детском саду, дома, на улице.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Стратегический приоритет политики в сфере детства – это формирование и развитие ценностей здорового образа жизни», - подчеркнуто Президентом РФ в послании Федеральному Собранию на 2011-2013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2214554"/>
            <a:ext cx="62151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цель работы нашего ДОУ в вопросе  по ОБЖ–  формировать у детей, начиная с  младшего возраста, навыки безопасного поведения в быту, в природе, на улицах, на дорогах, в  человеческом обществе; воспитывать привычку здорового образа жизни; учить предвидеть опасные ситуации и по возможности избегать их, а при необходимости – действовать 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485776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Безопасность-это не просто сумма усвоенных знаний, а умение правильно вести себя в различных ситуациях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aduga498.moy.su/_ph/1/1/4121379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14290"/>
            <a:ext cx="2428892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://raduga498.moy.su/_ph/1/1/3158578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425415" cy="1918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://raduga498.moy.su/_ph/1/1/8771069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929198"/>
            <a:ext cx="2528581" cy="1694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raduga498.moy.su/_ph/1/1/87490292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857760"/>
            <a:ext cx="2286016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2500306"/>
            <a:ext cx="61436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Благодарю за внимание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82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85720" y="0"/>
            <a:ext cx="7215238" cy="4286256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Цели 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Формирование у детей  дошкольного возраста основных представлений, знаний, умений  и навыков об основах безопасности жизнедеятельности.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Стимулирование развития у детей смысловых образований, поведенческих навыков в вопросах безопасности и жизнедеятельности.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Повышение уровня развития познавательных способностей у детей дошкольного возраста.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928794" y="3571876"/>
            <a:ext cx="6900866" cy="289560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Формирование представлений об опасных для человека и окружающего мира природы ситуациях и способах поведения в них;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Приобщения к правилам безопасного поведения;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осторожного и осмотрительного отношения к потенциально опасным для человека и окружающего мира природы ситуациям.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928670"/>
            <a:ext cx="3328982" cy="1928826"/>
          </a:xfrm>
        </p:spPr>
        <p:txBody>
          <a:bodyPr>
            <a:noAutofit/>
          </a:bodyPr>
          <a:lstStyle/>
          <a:p>
            <a:pPr lvl="0"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Разделы блока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«Безопасность в природе»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143372" y="3000372"/>
            <a:ext cx="4543428" cy="3125791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Правила поведения детей в природе (экскурсии, походы, путешествия.)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Правила поведения с незнакомыми растениями (грибы, ягоды, цветы).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Правила поведения с дикими и домашними животными(уход и правила гигиены , встреча с животными в лесу или в населенном пункте)</a:t>
            </a:r>
          </a:p>
          <a:p>
            <a:pPr lvl="6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xn--2-8sbxpv.xn--p1ai/images/stories/v%20lesu%20min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3925670" cy="3506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2247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55576" y="477054"/>
            <a:ext cx="698477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ФОРМЫ ОРГАНИЗАЦИИ УЧЕБНО-ВОСПИТАТЕЛЬНОГО ПРОЦЕССА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 ОСНОВАМ БЕЗОПАСНОСТИ ЖИЗНЕДЕЯТЕЛЬНОСТИ.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занятия;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 – занятия;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-беседы;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-чтение художественной литературы;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-рассматривание иллюстраций по теме;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-наблюдения;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-экскурсии;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-сюжетно – ролевые игры;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-настольные, дидактические, подвижные игры;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-игры - тренинги;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-просмотр мультфильмов;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-трудовая деятельность;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-продуктивная деятельность;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-отгадывание загадок;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-развлечения;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-досуги;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500042"/>
            <a:ext cx="6357982" cy="50006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Правила поведения детей в природе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go4.imgsmail.ru/imgpreview?key=http%3A//umm4.com/wp-content/uploads/2012/04/stixi-dlya-detej-o-bezopasnosti-na-prirode-3.jpg&amp;mb=imgdb_preview_27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207170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go4.imgsmail.ru/imgpreview?key=http%3A//umm4.com/wp-content/uploads/2012/04/stixi-dlya-detej-o-bezopasnosti-na-prirode-4.jpg&amp;mb=imgdb_preview_27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785794"/>
            <a:ext cx="2143140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go4.imgsmail.ru/imgpreview?key=http%3A//umm4.com/wp-content/uploads/2012/04/stixi-dlya-detej-o-bezopasnosti-na-prirode-1.jpg&amp;mb=imgdb_preview_27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643314"/>
            <a:ext cx="2571768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143240" y="1071546"/>
            <a:ext cx="33575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дерево одно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поле возвышается,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стоять под ним в грозу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Людям запрещается.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молния в него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Невзначай ударит,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живого никого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Рядом не оставит…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429000"/>
            <a:ext cx="30003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по лесу с друзьями гулял</a:t>
            </a:r>
            <a:br>
              <a:rPr lang="ru-RU" dirty="0" smtClean="0"/>
            </a:br>
            <a:r>
              <a:rPr lang="ru-RU" dirty="0" smtClean="0"/>
              <a:t>И на пенёчке змею увидал,</a:t>
            </a:r>
            <a:br>
              <a:rPr lang="ru-RU" dirty="0" smtClean="0"/>
            </a:br>
            <a:r>
              <a:rPr lang="ru-RU" dirty="0" smtClean="0"/>
              <a:t>То не кричи, не сзывай всех друзей,</a:t>
            </a:r>
            <a:br>
              <a:rPr lang="ru-RU" dirty="0" smtClean="0"/>
            </a:br>
            <a:r>
              <a:rPr lang="ru-RU" dirty="0" smtClean="0"/>
              <a:t>А отойди сам подальше скорей.</a:t>
            </a:r>
            <a:br>
              <a:rPr lang="ru-RU" dirty="0" smtClean="0"/>
            </a:br>
            <a:r>
              <a:rPr lang="ru-RU" dirty="0" smtClean="0"/>
              <a:t>Помни: змея начинает кусаться,</a:t>
            </a:r>
            <a:br>
              <a:rPr lang="ru-RU" dirty="0" smtClean="0"/>
            </a:br>
            <a:r>
              <a:rPr lang="ru-RU" dirty="0" smtClean="0"/>
              <a:t>Если должна от врагов защищаться…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86446" y="3500438"/>
            <a:ext cx="57150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 распыляй аэрозоли</a:t>
            </a:r>
            <a:br>
              <a:rPr lang="ru-RU" dirty="0" smtClean="0"/>
            </a:br>
            <a:r>
              <a:rPr lang="ru-RU" dirty="0" smtClean="0"/>
              <a:t>Вблизи открытого огня</a:t>
            </a:r>
            <a:br>
              <a:rPr lang="ru-RU" dirty="0" smtClean="0"/>
            </a:br>
            <a:r>
              <a:rPr lang="ru-RU" dirty="0" smtClean="0"/>
              <a:t>От комара или от моли,</a:t>
            </a:r>
            <a:br>
              <a:rPr lang="ru-RU" dirty="0" smtClean="0"/>
            </a:br>
            <a:r>
              <a:rPr lang="ru-RU" dirty="0" smtClean="0"/>
              <a:t>От паука и от слепня…</a:t>
            </a:r>
            <a:br>
              <a:rPr lang="ru-RU" dirty="0" smtClean="0"/>
            </a:br>
            <a:r>
              <a:rPr lang="ru-RU" dirty="0" smtClean="0"/>
              <a:t>Ведь если брызнешь ты</a:t>
            </a:r>
          </a:p>
          <a:p>
            <a:r>
              <a:rPr lang="ru-RU" dirty="0" smtClean="0"/>
              <a:t> на пламя,</a:t>
            </a:r>
            <a:br>
              <a:rPr lang="ru-RU" dirty="0" smtClean="0"/>
            </a:br>
            <a:r>
              <a:rPr lang="ru-RU" dirty="0" smtClean="0"/>
              <a:t>Костёр взовьётся до небес,</a:t>
            </a:r>
            <a:br>
              <a:rPr lang="ru-RU" dirty="0" smtClean="0"/>
            </a:br>
            <a:r>
              <a:rPr lang="ru-RU" dirty="0" smtClean="0"/>
              <a:t>И в результате пострадают</a:t>
            </a:r>
          </a:p>
          <a:p>
            <a:r>
              <a:rPr lang="ru-RU" dirty="0" smtClean="0"/>
              <a:t>Друзья, ты сам и целый лес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авила поведения на природе. Правила поведения для дет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2214578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71736" y="214290"/>
            <a:ext cx="4025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Нельзя разводить огонь в лесу</a:t>
            </a:r>
            <a:r>
              <a:rPr lang="ru-RU" b="1" dirty="0" smtClean="0"/>
              <a:t>.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500042"/>
            <a:ext cx="37180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Нельзя разорять гнезда птиц</a:t>
            </a:r>
            <a:r>
              <a:rPr lang="ru-RU" b="1" dirty="0" smtClean="0"/>
              <a:t>.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857232"/>
            <a:ext cx="389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Нельзя разорять муравейники.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1142984"/>
            <a:ext cx="4015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обижай насекомых и животных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1500174"/>
            <a:ext cx="3390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Нельзя шуметь в лесу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7" y="1857364"/>
            <a:ext cx="320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Не оставляй мусор.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2143116"/>
            <a:ext cx="40719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Нельзя ломать деревья, кусты, рвать траву, цветы и ягодные кусты с корнем. 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Береги живое: Часть 2: В лесу, на лугу: Игровой дидактический материал по экологи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500306"/>
            <a:ext cx="2714612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357290" y="4143380"/>
            <a:ext cx="5500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Должны всерьёз вы уяснить:</a:t>
            </a:r>
            <a:b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Без взрослых в лес нельзя ходить!</a:t>
            </a:r>
            <a:b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Ведь заблудиться так легко:</a:t>
            </a:r>
            <a:b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Уйти от дома далеко</a:t>
            </a:r>
            <a:b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не найти назад пути…</a:t>
            </a:r>
            <a:b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больше к маме не прийти.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14414" y="571480"/>
            <a:ext cx="685804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 и занятия для детей в лесу (на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прогулке)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1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Лесные звуки.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Встаньте или сядьте с детьми вкруг. Предложите им закрыть глаза и прислушаться. Кто слышит больше звуков? Какие звуки слышны?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2.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Маленькие исследователи.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с собой лупу и рассмотрите лист под увеличительным стеклом. Дома зарисуйте узор листа.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3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Мастера в лесу.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есть с собой мешочки или корзинки, их задача – найти и собрать оригинальный материал для творчества и поделок (мох, веточки, куски коры, листья, шишки). Дома дети реализуют замыслы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«Береги природу»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столе или наборном полотне картинки, изображающие растения, птиц, зверей, человека, солнца, воды и т.д. Воспитатель убирает одну из картинок, и дети должны рассказать, что произойдёт с оставшимися живыми объектами, если на Земле не будет спрятанного объекта. Например: убирает птицу – что будет с остальными животными, с человеком, с растениями и т.д.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etsadmickeymouse.ru/99/1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071833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285984" y="4000504"/>
            <a:ext cx="53578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родителями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Чтение детям русской народной сказки «Три медведя», </a:t>
            </a:r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Красная шапочка».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в каких сказках герои заблудились в лесу, и как они находили дорогу?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Рассказывание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сказки, с показом иллюстраций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Дид.игра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Когда вы заблудились в темном лесу»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мячом «Можно — Нельзя».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357166"/>
            <a:ext cx="55006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Безопасность в лесу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Программное содержание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 детей с теми опасностями, которые их поджидают, когда они с родителями выезжают в лес, познакомить с основными правилами безопасности в лесу. Развивать внимание, память, инстинкт самосохранения. Воспитывать чувство коллективизма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Материал: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Иллюстрации к русской народной сказке «Маша и медведь», сказка «Маша и медведь», мяч.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Предварительная работа: Чтение русской народной сказки «Маша и медведь».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69904</Template>
  <TotalTime>509</TotalTime>
  <Words>849</Words>
  <Application>Microsoft Office PowerPoint</Application>
  <PresentationFormat>Экран (4:3)</PresentationFormat>
  <Paragraphs>134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Spring</vt:lpstr>
      <vt:lpstr>Безопасность в природе</vt:lpstr>
      <vt:lpstr>Слайд 2</vt:lpstr>
      <vt:lpstr>Цели :  Формирование у детей  дошкольного возраста основных представлений, знаний, умений  и навыков об основах безопасности жизнедеятельности.   Стимулирование развития у детей смысловых образований, поведенческих навыков в вопросах безопасности и жизнедеятельности.    Повышение уровня развития познавательных способностей у детей дошкольного возраста.    </vt:lpstr>
      <vt:lpstr>                Разделы блока «Безопасность в природе»</vt:lpstr>
      <vt:lpstr>Слайд 5</vt:lpstr>
      <vt:lpstr>Правила поведения детей в природе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User</cp:lastModifiedBy>
  <cp:revision>71</cp:revision>
  <dcterms:created xsi:type="dcterms:W3CDTF">2013-12-05T13:12:04Z</dcterms:created>
  <dcterms:modified xsi:type="dcterms:W3CDTF">2013-12-15T17:02:07Z</dcterms:modified>
</cp:coreProperties>
</file>