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9" r:id="rId3"/>
    <p:sldId id="257" r:id="rId4"/>
    <p:sldId id="258" r:id="rId5"/>
    <p:sldId id="261" r:id="rId6"/>
    <p:sldId id="260" r:id="rId7"/>
    <p:sldId id="266" r:id="rId8"/>
    <p:sldId id="262" r:id="rId9"/>
    <p:sldId id="265" r:id="rId10"/>
    <p:sldId id="263" r:id="rId11"/>
    <p:sldId id="264" r:id="rId12"/>
    <p:sldId id="267" r:id="rId13"/>
    <p:sldId id="269" r:id="rId14"/>
    <p:sldId id="268" r:id="rId15"/>
    <p:sldId id="273" r:id="rId16"/>
    <p:sldId id="270" r:id="rId17"/>
    <p:sldId id="271" r:id="rId18"/>
    <p:sldId id="272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шка\Desktop\thCAJV0U4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7028"/>
            <a:ext cx="8784976" cy="659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3080806"/>
            <a:ext cx="7056784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Загадки про транспорт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2726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аташка\Desktop\phcc7a1og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154560" cy="272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31840" y="548680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Перед нами чудо-птица</a:t>
            </a:r>
          </a:p>
          <a:p>
            <a:r>
              <a:rPr lang="ru-RU" dirty="0" smtClean="0"/>
              <a:t>Всех прошу скорей садиться</a:t>
            </a:r>
          </a:p>
          <a:p>
            <a:r>
              <a:rPr lang="ru-RU" dirty="0" smtClean="0"/>
              <a:t>Отправляется в полёт</a:t>
            </a:r>
          </a:p>
          <a:p>
            <a:r>
              <a:rPr lang="ru-RU" dirty="0" smtClean="0"/>
              <a:t>Быстрокрылый…</a:t>
            </a:r>
            <a:endParaRPr lang="ru-RU" dirty="0"/>
          </a:p>
        </p:txBody>
      </p:sp>
      <p:pic>
        <p:nvPicPr>
          <p:cNvPr id="3075" name="Picture 3" descr="C:\Users\Наташка\Desktop\avia1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064" y="1717059"/>
            <a:ext cx="6774432" cy="496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88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аташка\Desktop\phcc7a1og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2082552" cy="262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5856" y="260648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Мы летим под облаками</a:t>
            </a:r>
          </a:p>
          <a:p>
            <a:r>
              <a:rPr lang="ru-RU" dirty="0" smtClean="0"/>
              <a:t>Мы их трогаем руками</a:t>
            </a:r>
          </a:p>
          <a:p>
            <a:r>
              <a:rPr lang="ru-RU" dirty="0" smtClean="0"/>
              <a:t>Поднимает в небо пар</a:t>
            </a:r>
          </a:p>
          <a:p>
            <a:r>
              <a:rPr lang="ru-RU" dirty="0" smtClean="0"/>
              <a:t>Наш большой воздушный…</a:t>
            </a:r>
            <a:endParaRPr lang="ru-RU" dirty="0"/>
          </a:p>
        </p:txBody>
      </p:sp>
      <p:pic>
        <p:nvPicPr>
          <p:cNvPr id="4099" name="Picture 3" descr="C:\Users\Наташка\Desktop\0031-031-Vozdushnyj-sh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088" y="1556792"/>
            <a:ext cx="6603032" cy="495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4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шка\Desktop\phcc7a1og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115388" cy="267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Наташка\Desktop\helicop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72816"/>
            <a:ext cx="5564632" cy="525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76945" y="3040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dirty="0"/>
              <a:t>Он стрекозу напоминает,</a:t>
            </a:r>
          </a:p>
          <a:p>
            <a:r>
              <a:rPr lang="ru-RU" dirty="0"/>
              <a:t>С места в облака взлетает,</a:t>
            </a:r>
          </a:p>
          <a:p>
            <a:r>
              <a:rPr lang="ru-RU" dirty="0"/>
              <a:t>Отправляется в полет</a:t>
            </a:r>
          </a:p>
          <a:p>
            <a:r>
              <a:rPr lang="ru-RU" dirty="0"/>
              <a:t>Настоящий…</a:t>
            </a:r>
          </a:p>
          <a:p>
            <a:endParaRPr lang="ru-RU" dirty="0"/>
          </a:p>
          <a:p>
            <a:r>
              <a:rPr lang="ru-RU" dirty="0"/>
              <a:t>(Вертолёт)</a:t>
            </a:r>
          </a:p>
        </p:txBody>
      </p:sp>
    </p:spTree>
    <p:extLst>
      <p:ext uri="{BB962C8B-B14F-4D97-AF65-F5344CB8AC3E}">
        <p14:creationId xmlns:p14="http://schemas.microsoft.com/office/powerpoint/2010/main" val="350798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шка\Desktop\449553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11157"/>
            <a:ext cx="8289540" cy="552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260648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Водный </a:t>
            </a:r>
            <a:r>
              <a:rPr lang="ru-RU" sz="2800" dirty="0" err="1" smtClean="0"/>
              <a:t>трансторт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5423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аташка\Desktop\330026694634_1248183686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922396"/>
            <a:ext cx="5122427" cy="593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Наташка\Desktop\phcc7a1og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944297" cy="245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1760" y="25051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Плывет белый гусь — Брюхо деревянное, </a:t>
            </a:r>
          </a:p>
          <a:p>
            <a:r>
              <a:rPr lang="ru-RU" dirty="0"/>
              <a:t>Крыло полотняное.</a:t>
            </a:r>
          </a:p>
          <a:p>
            <a:r>
              <a:rPr lang="ru-RU" sz="900" dirty="0" smtClean="0"/>
              <a:t>яхта</a:t>
            </a:r>
            <a:endParaRPr lang="ru-RU" sz="900" dirty="0"/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686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30263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Под водою дом плывет, </a:t>
            </a:r>
          </a:p>
          <a:p>
            <a:r>
              <a:rPr lang="ru-RU" dirty="0"/>
              <a:t>Смелый в нем народ живет. </a:t>
            </a:r>
          </a:p>
          <a:p>
            <a:r>
              <a:rPr lang="ru-RU" dirty="0"/>
              <a:t>Даже под полярным льдом </a:t>
            </a:r>
          </a:p>
          <a:p>
            <a:r>
              <a:rPr lang="ru-RU" dirty="0"/>
              <a:t>Может плавать этот дом. </a:t>
            </a:r>
          </a:p>
          <a:p>
            <a:r>
              <a:rPr lang="ru-RU" dirty="0"/>
              <a:t>Подводная лодка</a:t>
            </a:r>
          </a:p>
        </p:txBody>
      </p:sp>
      <p:pic>
        <p:nvPicPr>
          <p:cNvPr id="4098" name="Picture 2" descr="C:\Users\Наташка\Desktop\phcc7a1og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3803"/>
            <a:ext cx="2160240" cy="272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Наташка\Desktop\320154_podvodnaya-lodka_voda_sneg_andreevskij-flag_2492x1855_(www_OboiFon_ru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28551"/>
            <a:ext cx="6480720" cy="482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65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шка\Desktop\phcc7a1og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" y="0"/>
            <a:ext cx="2286479" cy="288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Наташка\Desktop\0010-018-Transport-vodny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87637"/>
            <a:ext cx="6448425" cy="417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7784" y="260648"/>
            <a:ext cx="453650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Паровоз без колёс,</a:t>
            </a:r>
          </a:p>
          <a:p>
            <a:r>
              <a:rPr lang="ru-RU" dirty="0" smtClean="0"/>
              <a:t>Вот так чудо- паровоз.</a:t>
            </a:r>
          </a:p>
          <a:p>
            <a:r>
              <a:rPr lang="ru-RU" dirty="0" smtClean="0"/>
              <a:t>Не с ума ли он сошёл-</a:t>
            </a:r>
          </a:p>
          <a:p>
            <a:r>
              <a:rPr lang="ru-RU" dirty="0" smtClean="0"/>
              <a:t>Прямо по морю пошёл?</a:t>
            </a:r>
          </a:p>
          <a:p>
            <a:r>
              <a:rPr lang="ru-RU" sz="900" dirty="0" smtClean="0"/>
              <a:t>пароход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415870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аташка\Desktop\5354201labdapq12252176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0"/>
            <a:ext cx="4896544" cy="676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Наташка\Desktop\phcc7a1og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24744"/>
            <a:ext cx="3027873" cy="382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74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аташка\Desktop\thCAJV0U4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336"/>
            <a:ext cx="8138572" cy="691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08082" y="2628707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Есть и водный, и воздушный, </a:t>
            </a:r>
          </a:p>
          <a:p>
            <a:r>
              <a:rPr lang="ru-RU" dirty="0"/>
              <a:t>Тот, что движется по суше, </a:t>
            </a:r>
          </a:p>
          <a:p>
            <a:r>
              <a:rPr lang="ru-RU" dirty="0"/>
              <a:t>Грузы возит и людей. </a:t>
            </a:r>
          </a:p>
          <a:p>
            <a:r>
              <a:rPr lang="ru-RU" dirty="0"/>
              <a:t>Что это? Скажи </a:t>
            </a:r>
            <a:r>
              <a:rPr lang="ru-RU" b="1" dirty="0"/>
              <a:t>скорей! </a:t>
            </a:r>
          </a:p>
          <a:p>
            <a:r>
              <a:rPr lang="ru-RU" b="1" dirty="0"/>
              <a:t>Транспорт</a:t>
            </a:r>
          </a:p>
        </p:txBody>
      </p:sp>
    </p:spTree>
    <p:extLst>
      <p:ext uri="{BB962C8B-B14F-4D97-AF65-F5344CB8AC3E}">
        <p14:creationId xmlns:p14="http://schemas.microsoft.com/office/powerpoint/2010/main" val="157100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Наташка\Desktop\60993801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71733"/>
            <a:ext cx="3960440" cy="502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7664" y="1268760"/>
            <a:ext cx="5688632" cy="52322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Пока! До новых встреч!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478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аташка\Desktop\20110531102950949_1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23" y="1270928"/>
            <a:ext cx="9127985" cy="532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188640"/>
            <a:ext cx="8208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Наземный транспорт</a:t>
            </a:r>
            <a:endParaRPr lang="ru-RU" sz="4400" dirty="0"/>
          </a:p>
        </p:txBody>
      </p:sp>
      <p:pic>
        <p:nvPicPr>
          <p:cNvPr id="4099" name="Picture 3" descr="C:\Users\Наташка\Desktop\phcc7a1og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475"/>
            <a:ext cx="1434480" cy="181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39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116631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</a:p>
          <a:p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  <a:p>
            <a:r>
              <a:rPr lang="ru-RU" dirty="0"/>
              <a:t>   Не лежит, не жужжит — </a:t>
            </a:r>
          </a:p>
          <a:p>
            <a:r>
              <a:rPr lang="ru-RU" dirty="0"/>
              <a:t>Жук по улице бежит. </a:t>
            </a:r>
          </a:p>
          <a:p>
            <a:r>
              <a:rPr lang="ru-RU" dirty="0"/>
              <a:t>И горят в глазах жука </a:t>
            </a:r>
          </a:p>
          <a:p>
            <a:r>
              <a:rPr lang="ru-RU" dirty="0"/>
              <a:t>Два блестящих огонька. </a:t>
            </a:r>
          </a:p>
          <a:p>
            <a:endParaRPr lang="ru-RU" dirty="0"/>
          </a:p>
          <a:p>
            <a:r>
              <a:rPr lang="ru-RU" dirty="0"/>
              <a:t>машина </a:t>
            </a:r>
          </a:p>
        </p:txBody>
      </p:sp>
      <p:pic>
        <p:nvPicPr>
          <p:cNvPr id="2050" name="Picture 2" descr="C:\Users\Наташка\Desktop\multfilm-3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132856"/>
            <a:ext cx="5112568" cy="452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Наташка\Desktop\phcc7a1og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7" y="117910"/>
            <a:ext cx="2208838" cy="278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95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9767" y="16685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  Ясным утром вдоль дороги </a:t>
            </a:r>
          </a:p>
          <a:p>
            <a:r>
              <a:rPr lang="ru-RU" dirty="0"/>
              <a:t>На траве блестит роса. </a:t>
            </a:r>
          </a:p>
          <a:p>
            <a:r>
              <a:rPr lang="ru-RU" dirty="0"/>
              <a:t>По дороге едут ноги, </a:t>
            </a:r>
          </a:p>
          <a:p>
            <a:r>
              <a:rPr lang="ru-RU" dirty="0"/>
              <a:t>И бегут два колеса. </a:t>
            </a:r>
          </a:p>
          <a:p>
            <a:r>
              <a:rPr lang="ru-RU" dirty="0"/>
              <a:t>Угадайте, есть ответ, - </a:t>
            </a:r>
          </a:p>
          <a:p>
            <a:r>
              <a:rPr lang="ru-RU" dirty="0"/>
              <a:t>Это мой... </a:t>
            </a:r>
          </a:p>
          <a:p>
            <a:endParaRPr lang="ru-RU" dirty="0"/>
          </a:p>
          <a:p>
            <a:r>
              <a:rPr lang="ru-RU" dirty="0"/>
              <a:t>велосипед </a:t>
            </a:r>
          </a:p>
        </p:txBody>
      </p:sp>
      <p:pic>
        <p:nvPicPr>
          <p:cNvPr id="3074" name="Picture 2" descr="C:\Users\Наташка\Desktop\phcc7a1og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3" y="365607"/>
            <a:ext cx="2238254" cy="282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Наташка\Desktop\4727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064766"/>
            <a:ext cx="6048672" cy="379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3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16594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</a:p>
          <a:p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  <a:p>
            <a:r>
              <a:rPr lang="ru-RU" dirty="0"/>
              <a:t>   Что это за чудо - синий дом, </a:t>
            </a:r>
          </a:p>
          <a:p>
            <a:r>
              <a:rPr lang="ru-RU" dirty="0"/>
              <a:t>Окна светлые кругом, </a:t>
            </a:r>
          </a:p>
          <a:p>
            <a:r>
              <a:rPr lang="ru-RU" dirty="0"/>
              <a:t>Носит обувь из резины, </a:t>
            </a:r>
          </a:p>
          <a:p>
            <a:r>
              <a:rPr lang="ru-RU" dirty="0"/>
              <a:t>И питается бензином. </a:t>
            </a:r>
          </a:p>
          <a:p>
            <a:endParaRPr lang="ru-RU" dirty="0"/>
          </a:p>
          <a:p>
            <a:r>
              <a:rPr lang="ru-RU" dirty="0"/>
              <a:t>автобус</a:t>
            </a:r>
          </a:p>
        </p:txBody>
      </p:sp>
      <p:pic>
        <p:nvPicPr>
          <p:cNvPr id="5122" name="Picture 2" descr="C:\Users\Наташка\Desktop\phcc7a1og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43"/>
            <a:ext cx="2189353" cy="276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Наташка\Desktop\school-children-clip-art-free-80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176640"/>
            <a:ext cx="5256584" cy="466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12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шка\Desktop\phcc7a1og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" y="31367"/>
            <a:ext cx="2370584" cy="299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9832" y="332656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Удивительный вагон:</a:t>
            </a:r>
          </a:p>
          <a:p>
            <a:r>
              <a:rPr lang="ru-RU" dirty="0" smtClean="0"/>
              <a:t>Посудите сами:</a:t>
            </a:r>
          </a:p>
          <a:p>
            <a:r>
              <a:rPr lang="ru-RU" dirty="0" smtClean="0"/>
              <a:t>Рельсы в воздухе , а он</a:t>
            </a:r>
          </a:p>
          <a:p>
            <a:r>
              <a:rPr lang="ru-RU" dirty="0" smtClean="0"/>
              <a:t>Держит их руками</a:t>
            </a:r>
            <a:endParaRPr lang="ru-RU" dirty="0"/>
          </a:p>
        </p:txBody>
      </p:sp>
      <p:pic>
        <p:nvPicPr>
          <p:cNvPr id="1027" name="Picture 3" descr="C:\Users\Наташка\Desktop\7902033412829041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628800"/>
            <a:ext cx="5602591" cy="483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Наташка\Desktop\phcc7a1og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801"/>
            <a:ext cx="2370584" cy="299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64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04655" y="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- </a:t>
            </a:r>
            <a:r>
              <a:rPr lang="ru-RU" dirty="0" err="1"/>
              <a:t>Дзынь-дзынь-дзынь</a:t>
            </a:r>
            <a:r>
              <a:rPr lang="ru-RU" dirty="0"/>
              <a:t>! – я бью тревогу. - </a:t>
            </a:r>
          </a:p>
          <a:p>
            <a:r>
              <a:rPr lang="ru-RU" dirty="0"/>
              <a:t>Уступите мне дорогу.</a:t>
            </a:r>
          </a:p>
          <a:p>
            <a:r>
              <a:rPr lang="ru-RU" dirty="0"/>
              <a:t>Никуда мне не свернуть</a:t>
            </a:r>
          </a:p>
          <a:p>
            <a:r>
              <a:rPr lang="ru-RU" dirty="0"/>
              <a:t> У меня - по рельсам путь.</a:t>
            </a:r>
          </a:p>
          <a:p>
            <a:endParaRPr lang="ru-RU" dirty="0"/>
          </a:p>
          <a:p>
            <a:r>
              <a:rPr lang="ru-RU" dirty="0"/>
              <a:t>(Трамвай) </a:t>
            </a:r>
          </a:p>
        </p:txBody>
      </p:sp>
      <p:pic>
        <p:nvPicPr>
          <p:cNvPr id="1026" name="Picture 2" descr="C:\Users\Наташка\Desktop\phcc7a1og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2172418" cy="274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аташка\Desktop\foto_sti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655" y="1994684"/>
            <a:ext cx="5662227" cy="468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53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Наташка\Desktop\phcc7a1og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172418" cy="274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5816" y="404664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Машут вслед  </a:t>
            </a:r>
            <a:r>
              <a:rPr lang="ru-RU" dirty="0" err="1" smtClean="0"/>
              <a:t>листвою</a:t>
            </a:r>
            <a:r>
              <a:rPr lang="ru-RU" dirty="0" smtClean="0"/>
              <a:t>  кроны.</a:t>
            </a:r>
          </a:p>
          <a:p>
            <a:r>
              <a:rPr lang="ru-RU" dirty="0" smtClean="0"/>
              <a:t>А за ним бегут вагоны.</a:t>
            </a:r>
          </a:p>
          <a:p>
            <a:r>
              <a:rPr lang="ru-RU" dirty="0" smtClean="0"/>
              <a:t>Весело под стук колёс</a:t>
            </a:r>
          </a:p>
          <a:p>
            <a:r>
              <a:rPr lang="ru-RU" dirty="0" smtClean="0"/>
              <a:t>Мчит по рельсам…</a:t>
            </a:r>
            <a:endParaRPr lang="ru-RU" dirty="0"/>
          </a:p>
        </p:txBody>
      </p:sp>
      <p:pic>
        <p:nvPicPr>
          <p:cNvPr id="2053" name="Picture 5" descr="C:\Users\Наташка\Desktop\poezd0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340768"/>
            <a:ext cx="5695950" cy="510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2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аташка\Desktop\1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500" y="332656"/>
            <a:ext cx="565272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46552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Воздушный транспорт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5888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241</TotalTime>
  <Words>285</Words>
  <Application>Microsoft Office PowerPoint</Application>
  <PresentationFormat>Экран (4:3)</PresentationFormat>
  <Paragraphs>86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</dc:creator>
  <cp:lastModifiedBy>Натали</cp:lastModifiedBy>
  <cp:revision>21</cp:revision>
  <dcterms:created xsi:type="dcterms:W3CDTF">2013-11-03T18:09:37Z</dcterms:created>
  <dcterms:modified xsi:type="dcterms:W3CDTF">2013-11-04T08:09:39Z</dcterms:modified>
</cp:coreProperties>
</file>