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81" r:id="rId2"/>
    <p:sldId id="282" r:id="rId3"/>
    <p:sldId id="283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4" r:id="rId13"/>
    <p:sldId id="290" r:id="rId14"/>
    <p:sldId id="292" r:id="rId15"/>
    <p:sldId id="293" r:id="rId16"/>
    <p:sldId id="299" r:id="rId17"/>
    <p:sldId id="295" r:id="rId18"/>
    <p:sldId id="296" r:id="rId19"/>
    <p:sldId id="301" r:id="rId20"/>
    <p:sldId id="297" r:id="rId21"/>
    <p:sldId id="298" r:id="rId22"/>
    <p:sldId id="256" r:id="rId23"/>
    <p:sldId id="278" r:id="rId24"/>
    <p:sldId id="275" r:id="rId25"/>
    <p:sldId id="276" r:id="rId26"/>
    <p:sldId id="279" r:id="rId27"/>
    <p:sldId id="262" r:id="rId28"/>
    <p:sldId id="266" r:id="rId29"/>
    <p:sldId id="267" r:id="rId30"/>
    <p:sldId id="273" r:id="rId31"/>
    <p:sldId id="259" r:id="rId32"/>
    <p:sldId id="30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6" d="100"/>
          <a:sy n="66" d="100"/>
        </p:scale>
        <p:origin x="-14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BD6097-FDD8-49F9-9A53-D125D87DB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F05C-3B59-4058-AB67-2885405D8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4AD0-1A1A-4C24-9769-DF2C183E8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C133-B8AC-4799-ADCC-B4B2BE71C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35BC-D8F5-431E-90AB-6762DDB7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8CB6-484C-42D8-8270-6E93BFC92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4FDD-D1BA-4F34-B943-252385CA0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0F27-CC50-4530-947E-91E1A9D13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E2AA-9302-4C86-9C76-4589C8A7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8BBF-C3C5-4A9A-877D-14DE366C2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68E0-B946-466F-9E80-6AFAF57FC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48FF-79AF-481C-ACB4-944DD7E09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490FB28-A8AE-40CA-B7E1-9E29BEBF0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0;&#1084;&#1085;&#1072;&#1089;&#1090;&#1080;&#1082;&#1072;%20&#1076;&#1083;&#1103;%20&#1075;&#1083;&#1072;&#1079;\066%20&#1059;&#1058;&#1056;&#1054;%20&#1053;&#1040;&#1063;&#1048;&#1053;&#1040;&#1045;&#1058;&#1057;&#1071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cirota.ru/forum/images/25/25067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smiles.33b.ru/smile.15038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0;&#1084;&#1085;&#1072;&#1089;&#1090;&#1080;&#1082;&#1072;%20&#1076;&#1083;&#1103;%20&#1075;&#1083;&#1072;&#1079;\detskie_pesni_-_pesenka_o_lete_(zaycev.net).mp3" TargetMode="Externa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375"/>
            <a:ext cx="9144000" cy="78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66 УТРО НАЧИНА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084763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_05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055938"/>
            <a:ext cx="61531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Картинка 12 из 1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188"/>
            <a:ext cx="5286375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5" descr="938869d9a79df6f27334f885d215c99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1643063"/>
            <a:ext cx="30718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0"/>
            <a:ext cx="30718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0"/>
            <a:ext cx="30718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3214688"/>
            <a:ext cx="36433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75" y="3214688"/>
            <a:ext cx="31797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286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19133925_1204212219_7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357563"/>
            <a:ext cx="3071813" cy="35004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0"/>
            <a:ext cx="902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005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3162300"/>
            <a:ext cx="45005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900113" y="14128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Практические упражнения для глаз</a:t>
            </a:r>
          </a:p>
        </p:txBody>
      </p:sp>
      <p:pic>
        <p:nvPicPr>
          <p:cNvPr id="24579" name="Picture 4" descr="MPj043737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429000"/>
            <a:ext cx="44243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43313"/>
            <a:ext cx="19796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920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0" y="2852738"/>
            <a:ext cx="611188" cy="50482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0.91545 -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209 -0.005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382E-6 L 0.91336 3.5838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209 0.0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32 L 0.90972 -0.010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-0.0059 -0.005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32 L 0.90972 -0.010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99 -0.005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382E-6 L 0.90555 -0.010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-0.0059 -0.005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5" grpId="2" animBg="1"/>
      <p:bldP spid="5125" grpId="3" animBg="1"/>
      <p:bldP spid="5125" grpId="4" animBg="1"/>
      <p:bldP spid="5125" grpId="5" animBg="1"/>
      <p:bldP spid="5125" grpId="6" animBg="1"/>
      <p:bldP spid="5125" grpId="7" animBg="1"/>
      <p:bldP spid="5125" grpId="8" animBg="1"/>
      <p:bldP spid="5125" grpId="9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4356100" y="188913"/>
            <a:ext cx="0" cy="6669087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95738" y="188913"/>
            <a:ext cx="720725" cy="792162"/>
          </a:xfrm>
          <a:prstGeom prst="diamond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1 L 1.11111E-6 0.854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60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3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2428E-6 L 1.11111E-6 0.812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64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60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  <p:bldP spid="6149" grpId="2" animBg="1"/>
      <p:bldP spid="6149" grpId="3" animBg="1"/>
      <p:bldP spid="6149" grpId="4" animBg="1"/>
      <p:bldP spid="6149" grpId="5" animBg="1"/>
      <p:bldP spid="6149" grpId="6" animBg="1"/>
      <p:bldP spid="6149" grpId="7" animBg="1"/>
      <p:bldP spid="6149" grpId="8" animBg="1"/>
      <p:bldP spid="6149" grpId="9" animBg="1"/>
      <p:bldP spid="6149" grpId="1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4"/>
          <p:cNvSpPr>
            <a:spLocks noChangeArrowheads="1"/>
          </p:cNvSpPr>
          <p:nvPr/>
        </p:nvSpPr>
        <p:spPr bwMode="auto">
          <a:xfrm>
            <a:off x="611188" y="476250"/>
            <a:ext cx="7993062" cy="6048375"/>
          </a:xfrm>
          <a:prstGeom prst="ellipse">
            <a:avLst/>
          </a:prstGeom>
          <a:noFill/>
          <a:ln w="1047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140200" y="188913"/>
            <a:ext cx="863600" cy="865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104 C 0.24288 -0.02104 0.44097 0.17804 0.44097 0.42382 C 0.44097 0.6696 0.24288 0.87006 0 0.87006 C -0.2434 0.87006 -0.44097 0.6696 -0.44097 0.42382 C -0.44097 0.17804 -0.2434 -0.02104 0 -0.0210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755650" y="549275"/>
            <a:ext cx="7632700" cy="5616575"/>
          </a:xfrm>
          <a:prstGeom prst="ellips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140200" y="188913"/>
            <a:ext cx="863600" cy="720725"/>
          </a:xfrm>
          <a:prstGeom prst="plus">
            <a:avLst>
              <a:gd name="adj" fmla="val 25000"/>
            </a:avLst>
          </a:prstGeom>
          <a:solidFill>
            <a:srgbClr val="592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0023 C 0.21128 -0.00925 0.40313 0.16416 0.41042 0.38798 C 0.41597 0.61364 0.23299 0.80601 0.0033 0.81757 C -0.22656 0.82751 -0.4184 0.65364 -0.42413 0.42844 C -0.43108 0.20301 -0.24844 0.01179 -0.01892 0.00023 Z " pathEditMode="relative" rAng="-121815" ptsTypes="fffff">
                                      <p:cBhvr>
                                        <p:cTn id="10" dur="2000" spd="-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77875" y="404813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0099"/>
                </a:solidFill>
              </a:rPr>
              <a:t>«Восьмёрка».</a:t>
            </a: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446088" y="3213100"/>
            <a:ext cx="4103687" cy="1655763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549775" y="3213100"/>
            <a:ext cx="4249738" cy="1655763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5" name="Picture 5" descr="J0076220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093075" y="2754313"/>
            <a:ext cx="1050925" cy="1079500"/>
          </a:xfrm>
        </p:spPr>
      </p:pic>
      <p:pic>
        <p:nvPicPr>
          <p:cNvPr id="25606" name="Picture 6" descr="J0076221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36838"/>
            <a:ext cx="1152525" cy="1160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8148 C 0.01424 0.07801 0.01632 0.06597 0.01962 0.0625 C 0.02274 0.05903 0.02726 0.0588 0.03073 0.05625 C 0.03889 0.05023 0.04583 0.04097 0.05469 0.03727 C 0.0592 0.03102 0.06597 0.02523 0.07205 0.02245 C 0.10104 -0.01829 0.17795 -0.01412 0.20694 -0.01574 C 0.22917 -0.02523 0.25087 -0.02037 0.27361 -0.01782 C 0.29531 -0.01227 0.31667 -0.01065 0.33872 -0.00926 C 0.34497 -0.00648 0.35521 -0.00509 0.36094 -0.00093 C 0.36424 0.00162 0.36684 0.00579 0.37049 0.00764 C 0.37309 0.00903 0.37587 0.01018 0.37847 0.0118 C 0.38021 0.01296 0.38177 0.01435 0.38316 0.01597 C 0.38437 0.01736 0.3849 0.01944 0.38628 0.02037 C 0.38924 0.02245 0.39583 0.02454 0.39583 0.02477 C 0.40538 0.03657 0.39219 0.0213 0.40382 0.03079 C 0.40642 0.03287 0.40781 0.03704 0.41024 0.03935 C 0.41736 0.0463 0.42778 0.05208 0.43403 0.06042 C 0.4408 0.06944 0.43264 0.06042 0.44358 0.06898 C 0.44687 0.07153 0.45295 0.07708 0.45295 0.07731 C 0.45677 0.0963 0.46059 0.11366 0.46892 0.13009 C 0.46997 0.13218 0.47049 0.13495 0.47205 0.13634 C 0.47517 0.13912 0.47847 0.14213 0.4816 0.14491 C 0.48472 0.14768 0.48628 0.15324 0.48958 0.15555 C 0.49167 0.15694 0.49375 0.15833 0.49583 0.15972 C 0.50312 0.17361 0.51285 0.17708 0.52448 0.18079 C 0.53247 0.18843 0.54358 0.18935 0.55295 0.19352 C 0.55764 0.19977 0.57934 0.20949 0.58628 0.21042 C 0.59687 0.2118 0.61806 0.21481 0.61806 0.21505 C 0.65955 0.21273 0.69392 0.21551 0.73247 0.20625 C 0.74323 0.2037 0.75243 0.19745 0.7625 0.19352 C 0.78715 0.18403 0.81146 0.17963 0.83715 0.17662 C 0.84583 0.17199 0.85122 0.16505 0.85937 0.15972 C 0.86285 0.15 0.87031 0.13588 0.87847 0.13218 C 0.88576 0.12893 0.90069 0.12384 0.90069 0.12407 C 0.90851 0.11296 0.90799 0.10347 0.91024 0.08773 C 0.91111 0.08148 0.91076 0.07106 0.91649 0.07106 " pathEditMode="relative" rAng="0" ptsTypes="fffffffffffffffffffffffffffffffffffA">
                                      <p:cBhvr>
                                        <p:cTn id="6" dur="8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0.07685 C 0.03733 0.05231 0.02535 0.03981 0.00972 0.02407 C 0.00938 0.02384 -0.00069 0.00856 -0.00469 0.00694 C -0.02864 -0.00255 -0.05347 -0.00903 -0.0776 -0.01829 C -0.09288 -0.02408 -0.1092 -0.0338 -0.12517 -0.03519 C -0.14271 -0.03658 -0.16007 -0.0382 -0.1776 -0.03958 C -0.23281 -0.03796 -0.23837 -0.04468 -0.27448 -0.02894 C -0.28507 -0.02431 -0.29566 -0.02083 -0.30625 -0.0162 C -0.30937 -0.01482 -0.31267 -0.01343 -0.3158 -0.01204 C -0.31736 -0.01134 -0.32049 -0.00995 -0.32049 -0.00972 C -0.32795 -0.00278 -0.33559 -0.00232 -0.34427 0.00069 C -0.34757 0.00185 -0.35069 0.00347 -0.35382 0.00486 C -0.35538 0.00555 -0.35851 0.00694 -0.35851 0.00717 C -0.36719 0.01481 -0.37847 0.01829 -0.38871 0.02176 C -0.39358 0.0287 -0.3993 0.02731 -0.40469 0.03449 C -0.41684 0.05069 -0.4026 0.03704 -0.41406 0.04722 C -0.41597 0.0537 -0.4191 0.05949 -0.42049 0.0662 C -0.42187 0.07315 -0.42205 0.08055 -0.42361 0.0875 C -0.42587 0.09745 -0.43281 0.10579 -0.43802 0.11273 C -0.43871 0.11366 -0.44861 0.13055 -0.45069 0.1338 C -0.45746 0.14491 -0.45851 0.15555 -0.46962 0.15926 C -0.48281 0.17639 -0.46701 0.15787 -0.47917 0.16759 C -0.48055 0.16875 -0.48108 0.17106 -0.48246 0.17199 C -0.48542 0.17407 -0.49184 0.17616 -0.49184 0.17639 C -0.49705 0.18264 -0.50087 0.18217 -0.50781 0.18449 C -0.52049 0.18889 -0.53299 0.19514 -0.54583 0.1993 C -0.55069 0.20579 -0.55677 0.20787 -0.56337 0.20995 C -0.57049 0.21227 -0.5783 0.21759 -0.58559 0.21852 C -0.5941 0.21967 -0.60243 0.21991 -0.61094 0.2206 C -0.65278 0.21921 -0.69462 0.21898 -0.73628 0.21643 C -0.73958 0.2162 -0.74253 0.21319 -0.74583 0.21204 C -0.77899 0.19977 -0.79427 0.1875 -0.82205 0.16342 C -0.8309 0.15579 -0.83646 0.14444 -0.84583 0.13796 C -0.8526 0.12523 -0.86163 0.11505 -0.86805 0.10208 C -0.86649 0.07546 -0.86649 0.08542 -0.86649 0.07268 " pathEditMode="relative" rAng="0" ptsTypes="ffffffffffffffffffffffffffffffffffA">
                                      <p:cBhvr>
                                        <p:cTn id="15" dur="8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8148 C 0.0191 0.06991 0.02986 0.06435 0.03715 0.05394 C 0.04149 0.03056 0.06163 0.03519 0.07691 0.03287 C 0.08611 0.0287 0.1007 0.02315 0.10851 0.01597 C 0.11302 0.01204 0.12136 0.00324 0.12136 0.00347 C 0.16806 0.00532 0.19774 0.00625 0.2467 0.00324 C 0.27049 -0.00718 0.29427 0.00278 0.31806 0.00741 C 0.32552 0.0088 0.33281 0.01019 0.34028 0.01157 C 0.34774 0.01296 0.3625 0.01597 0.3625 0.0162 C 0.36563 0.01736 0.36892 0.01875 0.37205 0.02014 C 0.37691 0.02222 0.37656 0.025 0.38004 0.0287 C 0.3842 0.03333 0.38472 0.03287 0.38958 0.03495 C 0.39115 0.03634 0.39288 0.0375 0.39427 0.03912 C 0.39549 0.04051 0.39618 0.04236 0.3974 0.04352 C 0.40191 0.04815 0.40781 0.05046 0.41181 0.05602 C 0.4158 0.06134 0.41892 0.06782 0.42292 0.07315 C 0.43056 0.08333 0.44115 0.09375 0.44983 0.10255 C 0.45174 0.10995 0.45556 0.11227 0.45781 0.11944 C 0.46111 0.1294 0.46024 0.13565 0.4658 0.14259 C 0.46875 0.1544 0.4691 0.15926 0.47691 0.16597 C 0.47795 0.16806 0.47865 0.1706 0.48004 0.17222 C 0.48247 0.17523 0.49983 0.19167 0.50382 0.19352 C 0.50695 0.19491 0.51024 0.1963 0.51337 0.19769 C 0.51493 0.19838 0.51806 0.19977 0.51806 0.2 C 0.5257 0.20926 0.53976 0.21227 0.54983 0.21667 C 0.56424 0.22292 0.57917 0.22477 0.59427 0.22732 C 0.61337 0.23056 0.63229 0.23519 0.65139 0.23796 C 0.68629 0.23657 0.72136 0.23704 0.75625 0.23357 C 0.76389 0.23287 0.78854 0.22199 0.79583 0.21667 C 0.80261 0.21181 0.80886 0.20301 0.81649 0.19977 C 0.83351 0.19236 0.85156 0.18449 0.86892 0.1787 C 0.87465 0.1706 0.87066 0.17546 0.8816 0.16597 C 0.88316 0.16458 0.88629 0.16181 0.88629 0.16204 C 0.89097 0.15278 0.89983 0.14468 0.90695 0.13843 C 0.90851 0.13032 0.91163 0.12523 0.91337 0.11736 C 0.91389 0.11458 0.91441 0.11157 0.91493 0.1088 C 0.91545 0.10671 0.91649 0.10255 0.91649 0.10278 " pathEditMode="relative" rAng="0" ptsTypes="ffffffffffffffffffffffffffffffffffffA">
                                      <p:cBhvr>
                                        <p:cTn id="24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3861 C 0.00243 0.03098 -0.00191 0.02983 -0.00625 0.02381 C -0.01319 0.01387 -0.0217 0.00624 -0.03021 -0.00162 C -0.04236 -0.01318 -0.03298 -0.00786 -0.04219 -0.01226 C -0.06024 -0.03075 -0.08524 -0.03399 -0.10659 -0.03769 C -0.12309 -0.05249 -0.13923 -0.04509 -0.1592 -0.04393 C -0.17587 -0.0363 -0.19583 -0.03584 -0.21319 -0.0333 C -0.23507 -0.0259 -0.21111 -0.0333 -0.26562 -0.02913 C -0.27187 -0.02867 -0.2776 -0.02428 -0.28368 -0.02289 C -0.29653 -0.01989 -0.30642 -0.01827 -0.31823 -0.01434 C -0.33194 -0.00994 -0.34531 -0.00578 -0.35868 0.00046 C -0.36024 0.00116 -0.3618 0.00185 -0.36337 0.00254 C -0.36475 0.00324 -0.36632 0.00393 -0.36771 0.00462 C -0.36944 0.00532 -0.37239 0.0067 -0.37239 0.00694 C -0.37899 0.01642 -0.37083 0.00601 -0.38125 0.01318 C -0.38871 0.0185 -0.37969 0.01665 -0.38732 0.02381 C -0.38923 0.02543 -0.39166 0.0252 -0.3934 0.0259 C -0.4033 0.0363 -0.41389 0.04994 -0.42482 0.05757 C -0.42691 0.06173 -0.42882 0.06613 -0.4309 0.07029 C -0.43177 0.07237 -0.43385 0.07653 -0.43385 0.07676 C -0.43472 0.09618 -0.43455 0.1163 -0.43698 0.13572 C -0.43698 0.13595 -0.44896 0.15607 -0.45034 0.15699 C -0.45312 0.15907 -0.45937 0.16116 -0.45937 0.16139 C -0.47448 0.17503 -0.49184 0.18196 -0.50903 0.18867 C -0.52153 0.19376 -0.50469 0.18705 -0.51788 0.19491 C -0.52482 0.19907 -0.53472 0.20023 -0.54201 0.20139 C -0.5585 0.20925 -0.57552 0.21272 -0.59305 0.21618 C -0.59982 0.21757 -0.60555 0.22058 -0.6125 0.22243 C -0.62291 0.22543 -0.63333 0.22659 -0.64392 0.22867 C -0.65295 0.22728 -0.66198 0.22659 -0.671 0.22451 C -0.68003 0.22243 -0.68923 0.21503 -0.69809 0.21179 C -0.7125 0.2067 -0.72743 0.20601 -0.74149 0.19907 C -0.75781 0.19098 -0.76892 0.18243 -0.78646 0.17803 C -0.79479 0.17248 -0.80486 0.16994 -0.81198 0.16116 C -0.81788 0.15399 -0.82239 0.14613 -0.82847 0.13988 C -0.83559 0.12532 -0.83159 0.1304 -0.83906 0.123 C -0.84236 0.11584 -0.84653 0.11468 -0.84948 0.10821 C -0.85069 0.10566 -0.85139 0.10243 -0.8526 0.09988 C -0.85469 0.09549 -0.8585 0.09318 -0.8585 0.08717 " pathEditMode="relative" rAng="0" ptsTypes="ffffffffffffffffffffffffffffffffffffffA">
                                      <p:cBhvr>
                                        <p:cTn id="33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333375"/>
            <a:ext cx="7343775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000099"/>
                </a:solidFill>
              </a:rPr>
              <a:t>Проследите за слонёнком!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2600" smtClean="0">
              <a:solidFill>
                <a:srgbClr val="000099"/>
              </a:solidFill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 sz="half" idx="1"/>
          </p:nvPr>
        </p:nvGraphicFramePr>
        <p:xfrm>
          <a:off x="1403350" y="1628775"/>
          <a:ext cx="6624638" cy="4968875"/>
        </p:xfrm>
        <a:graphic>
          <a:graphicData uri="http://schemas.openxmlformats.org/drawingml/2006/table">
            <a:tbl>
              <a:tblPr/>
              <a:tblGrid>
                <a:gridCol w="1325563"/>
                <a:gridCol w="1323975"/>
                <a:gridCol w="1325562"/>
                <a:gridCol w="1323975"/>
                <a:gridCol w="1325563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37" name="Picture 41" descr="34m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16613" y="2395538"/>
            <a:ext cx="792162" cy="7889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5434E-6 L 0.06267 -2.25434E-6 C 0.09062 -2.25434E-6 0.12604 0.03977 0.12604 0.07283 L 0.12604 0.14682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14682 L -0.01666 0.14682 C -0.08038 0.14682 -0.15746 0.18035 -0.15746 0.20879 L -0.15746 0.2733 " pathEditMode="relative" rAng="5400000" ptsTypes="FfFF">
                                      <p:cBhvr>
                                        <p:cTn id="10" dur="2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93 0.30335 L -0.3099 0.30335 C -0.37517 0.30335 -0.45573 0.22843 -0.45573 0.16693 L -0.45573 0.02913 " pathEditMode="relative" rAng="10800000" ptsTypes="FfFF">
                                      <p:cBhvr>
                                        <p:cTn id="14" dur="2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76250"/>
            <a:ext cx="8154988" cy="9477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99"/>
                </a:solidFill>
              </a:rPr>
              <a:t>Будь внимателен!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95513" y="620713"/>
            <a:ext cx="5040312" cy="8001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solidFill>
                  <a:srgbClr val="FF3300"/>
                </a:solidFill>
              </a:rPr>
              <a:t>Что пропало?</a:t>
            </a:r>
          </a:p>
        </p:txBody>
      </p:sp>
      <p:pic>
        <p:nvPicPr>
          <p:cNvPr id="30724" name="Picture 4" descr="1b1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75" y="2349500"/>
            <a:ext cx="2016125" cy="1311275"/>
          </a:xfrm>
        </p:spPr>
      </p:pic>
      <p:pic>
        <p:nvPicPr>
          <p:cNvPr id="30725" name="Picture 5" descr="2c4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192588"/>
            <a:ext cx="2176463" cy="1055687"/>
          </a:xfrm>
        </p:spPr>
      </p:pic>
      <p:pic>
        <p:nvPicPr>
          <p:cNvPr id="30726" name="Picture 6" descr="7m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565400"/>
            <a:ext cx="156686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8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806950"/>
            <a:ext cx="25193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34m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941888"/>
            <a:ext cx="185578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10300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2565400"/>
            <a:ext cx="18621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2083 C -0.00434 0.19143 0.00174 0.29028 0.02431 0.28889 C 0.05694 0.28889 0.05937 -0.0419 0.09826 -0.04306 C 0.13333 -0.04306 0.11458 0.24606 0.14826 0.24491 C 0.18351 0.24491 0.16458 0.03542 0.20226 0.03542 C 0.23594 0.03542 0.21736 0.17685 0.2474 0.17685 C 0.27621 0.17685 0.26111 0.06875 0.2875 0.06875 C 0.30243 0.06875 0.30347 0.09815 0.30503 0.12083 " pathEditMode="relative" rAng="0" ptsTypes="ffffffff">
                                      <p:cBhvr>
                                        <p:cTn id="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226 -0.02014 -0.00591 -0.0456 -0.01893 -0.05856 C -0.02257 -0.07315 -0.0316 -0.08264 -0.03802 -0.09514 C -0.04236 -0.1037 -0.04966 -0.12014 -0.05591 -0.12523 C -0.06216 -0.13912 -0.07101 -0.15625 -0.08334 -0.1618 C -0.08993 -0.17106 -0.09636 -0.17801 -0.10591 -0.18078 C -0.11129 -0.18796 -0.11997 -0.19213 -0.12726 -0.19514 C -0.14931 -0.20416 -0.1724 -0.20879 -0.19514 -0.21412 C -0.21771 -0.21365 -0.24914 -0.21921 -0.27257 -0.20625 C -0.27848 -0.19884 -0.28629 -0.19815 -0.2941 -0.19514 C -0.3 -0.18981 -0.30834 -0.18796 -0.31546 -0.18565 C -0.32066 -0.18125 -0.325 -0.17824 -0.33091 -0.17615 C -0.33681 -0.17129 -0.3408 -0.16852 -0.34757 -0.16666 C -0.35052 -0.16088 -0.35417 -0.15648 -0.35712 -0.15069 C -0.36059 -0.14352 -0.3632 -0.1375 -0.36789 -0.13171 C -0.36997 -0.12453 -0.37118 -0.11782 -0.37379 -0.11111 C -0.38039 -0.06018 -0.37865 -0.00949 -0.36667 0.03959 C -0.3599 0.10185 -0.3224 0.17037 -0.28351 0.20486 C -0.27639 0.21111 -0.26875 0.21597 -0.26181 0.22222 C -0.254 0.2294 -0.24723 0.24121 -0.23924 0.24769 C -0.21962 0.26343 -0.19723 0.2713 -0.17622 0.28264 C -0.16181 0.29028 -0.14844 0.29954 -0.13334 0.30463 C -0.02066 0.29908 -0.0566 0.33241 -0.03212 0.28588 C -0.03177 0.28403 -0.03143 0.28264 -0.03091 0.28079 C -0.02986 0.27801 -0.02813 0.27593 -0.02726 0.27315 C -0.02223 0.25787 -0.03021 0.27431 -0.02379 0.26204 C -0.02171 0.24607 -0.01667 0.23241 -0.01181 0.2176 C -0.01146 0.20741 -0.01164 0.19722 -0.01059 0.18727 C -0.00973 0.17917 -0.00591 0.16366 -0.00591 0.16366 C -0.00695 0.14028 -0.00382 0.11528 -0.01059 0.09375 C -0.01233 0.08797 -0.01546 0.0831 -0.01789 0.07778 C -0.01858 0.07616 -0.02014 0.07315 -0.02014 0.07315 C -0.02396 0.05278 -0.03681 0.04213 -0.04879 0.03033 C -0.05608 0.02269 -0.04792 0.02685 -0.05712 0.02361 C -0.06216 0.01713 -0.06962 0.01435 -0.07622 0.01111 C -0.08577 0.00648 -0.09514 0.00116 -0.10469 -0.00301 C -0.11302 -0.00671 -0.12136 -0.0074 -0.12969 -0.01111 C -0.14323 -0.01041 -0.15903 -0.01805 -0.17014 -0.00787 C -0.17136 -0.00671 -0.17153 -0.0044 -0.17257 -0.00301 C -0.17796 0.00417 -0.19046 0.01551 -0.19757 0.0176 C -0.20122 0.02547 -0.20469 0.03496 -0.20955 0.04121 C -0.21094 0.04977 -0.21598 0.0588 -0.22136 0.06366 C -0.22327 0.0713 -0.22952 0.08079 -0.23334 0.08727 C -0.23507 0.09398 -0.23785 0.09815 -0.24167 0.10324 C -0.24896 0.12315 -0.25452 0.14213 -0.26424 0.16042 C -0.26632 0.17732 -0.26875 0.18982 -0.27014 0.2081 C -0.26806 0.23681 -0.2625 0.2713 -0.24636 0.29213 C -0.24184 0.30648 -0.2375 0.31736 -0.22726 0.32547 C -0.225 0.34213 -0.21337 0.34838 -0.20348 0.35718 C -0.19584 0.36389 -0.1908 0.37431 -0.18334 0.38079 C -0.17657 0.38681 -0.16823 0.39167 -0.16181 0.39815 C -0.15868 0.40139 -0.15643 0.40602 -0.15348 0.40949 C -0.1474 0.41597 -0.1408 0.42199 -0.13455 0.42871 C -0.11337 0.45023 -0.09011 0.47037 -0.06789 0.49028 C -0.05677 0.50047 -0.05052 0.51227 -0.03802 0.51922 C -0.01841 0.52963 -0.004 0.53287 0.01666 0.53496 C 0.03055 0.52824 0.02465 0.5331 0.02864 0.51736 C 0.03142 0.48079 0.03194 0.44931 0.02864 0.41088 C 0.02812 0.40602 0.02517 0.40185 0.02378 0.39676 C 0.01718 0.37523 0.01302 0.36852 0.00364 0.34931 C 0.00191 0.3456 0.00173 0.34144 4.16667E-6 0.33797 C -0.00157 0.33519 -0.00417 0.33426 -0.00591 0.33148 C -0.01268 0.32153 -0.01893 0.31135 -0.02622 0.30139 C -0.03195 0.29398 -0.02986 0.2926 -0.03681 0.28588 C -0.04497 0.27801 -0.05625 0.27801 -0.06546 0.27315 C -0.08785 0.26158 -0.11285 0.26042 -0.13681 0.25718 C -0.16823 0.24653 -0.18941 0.25162 -0.22639 0.25255 C -0.22865 0.25347 -0.23091 0.2551 -0.23334 0.25556 C -0.23924 0.25672 -0.24532 0.25556 -0.25122 0.25718 C -0.25313 0.25764 -0.25417 0.26065 -0.25591 0.26204 C -0.25938 0.26389 -0.26302 0.26482 -0.26667 0.26667 C -0.27761 0.27801 -0.29046 0.28588 -0.30122 0.29815 C -0.31407 0.31273 -0.32587 0.32153 -0.34063 0.33334 C -0.34219 0.33472 -0.34323 0.33704 -0.34514 0.33797 C -0.35243 0.3419 -0.36945 0.34422 -0.37726 0.34607 C -0.3915 0.34468 -0.40643 0.34699 -0.42014 0.34144 C -0.42778 0.33797 -0.43264 0.32963 -0.44046 0.32685 C -0.45591 0.31273 -0.46823 0.29051 -0.47726 0.26806 C -0.48195 0.25672 -0.48455 0.24398 -0.49046 0.23334 C -0.4941 0.19908 -0.50087 0.15602 -0.48559 0.12547 C -0.48438 0.11806 -0.48212 0.11227 -0.48091 0.10486 C -0.48004 0.09283 -0.47952 0.08264 -0.47622 0.07153 C -0.47361 0.04468 -0.47292 0.03797 -0.47622 0.00324 C -0.479 -0.02662 -0.50209 -0.05555 -0.52379 -0.0618 C -0.53004 -0.06365 -0.53646 -0.06389 -0.54289 -0.06504 C -0.54879 -0.06458 -0.55486 -0.06504 -0.56059 -0.06342 C -0.56997 -0.06111 -0.57796 -0.05139 -0.58802 -0.04907 C -0.59375 -0.04352 -0.59948 -0.03912 -0.60591 -0.03495 C -0.61389 -0.01713 -0.60382 -0.03588 -0.61789 -0.02222 C -0.63594 -0.0044 -0.6066 -0.02291 -0.63091 -0.00949 C -0.64445 0.00857 -0.63802 0.00278 -0.64879 0.01111 C -0.65625 0.02847 -0.64775 0.01135 -0.65712 0.02361 C -0.66216 0.03056 -0.66233 0.03704 -0.66789 0.04445 C -0.67014 0.05394 -0.67292 0.06273 -0.67622 0.07153 C -0.679 0.10093 -0.68316 0.08797 -0.67848 0.13658 C -0.67743 0.14838 -0.67188 0.15857 -0.66893 0.16991 C -0.66858 0.17477 -0.66858 0.17963 -0.66789 0.18426 C -0.66736 0.1875 -0.6658 0.19051 -0.66546 0.19375 C -0.66111 0.22732 -0.66736 0.20093 -0.66181 0.22222 C -0.65868 0.25139 -0.65764 0.28635 -0.67379 0.3081 C -0.67587 0.31597 -0.68091 0.32153 -0.68559 0.32685 C -0.69271 0.33519 -0.69931 0.34514 -0.70834 0.34931 C -0.71181 0.35255 -0.71493 0.35533 -0.71893 0.35718 C -0.72153 0.3625 -0.72136 0.36019 -0.72136 0.36343 " pathEditMode="relative" ptsTypes="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099 0.00139 -0.01684 0.00532 -0.02622 0.00787 C -0.03334 0.01412 -0.03837 0.01528 -0.04636 0.01898 C -0.05469 0.02732 -0.06615 0.02847 -0.07622 0.03009 C -0.09445 0.0331 -0.11268 0.03519 -0.1309 0.03796 C -0.16077 0.04792 -0.19219 0.03912 -0.22257 0.03796 C -0.23524 0.03357 -0.24028 0.03333 -0.25 0.02523 C -0.2533 0.01296 -0.24844 0.02732 -0.25469 0.01898 C -0.25608 0.01713 -0.26024 0.0081 -0.26181 0.00463 C -0.26111 7.40741E-7 -0.26024 -0.01111 -0.25712 -0.01597 C -0.2533 -0.02176 -0.25122 -0.02014 -0.24636 -0.02384 C -0.24045 -0.02824 -0.23698 -0.03773 -0.2309 -0.04143 C -0.22761 -0.04352 -0.22379 -0.04352 -0.22014 -0.04444 C -0.19028 -0.06898 -0.1375 -0.04213 -0.10243 -0.03657 C -0.07882 -0.02893 -0.05399 -0.02245 -0.02969 -0.01921 C -0.00781 -0.02014 0.01406 -0.01991 0.03576 -0.02222 C 0.04496 -0.02315 0.06319 -0.0287 0.06319 -0.0287 C 0.07344 -0.03611 0.08351 -0.0419 0.09288 -0.05093 C 0.09913 -0.05694 0.11198 -0.06829 0.11198 -0.06829 C 0.11545 -0.07685 0.1191 -0.08518 0.12257 -0.09375 C 0.1243 -0.09768 0.12847 -0.09838 0.1309 -0.10162 C 0.13455 -0.10648 0.13767 -0.1118 0.14045 -0.11759 C 0.14861 -0.13426 0.15451 -0.15139 0.16198 -0.16829 C 0.16423 -0.18426 0.16632 -0.19051 0.16198 -0.2081 C 0.16128 -0.21065 0.15851 -0.21088 0.15712 -0.21273 C 0.14653 -0.22685 0.13403 -0.24768 0.12031 -0.25555 C 0.1092 -0.26204 0.09705 -0.26597 0.08698 -0.27477 C 0.08212 -0.27893 0.07778 -0.28426 0.07257 -0.28727 C 0.05868 -0.29537 0.04253 -0.29977 0.02864 -0.3081 C 0.02014 -0.31319 -0.01285 -0.33981 -0.02379 -0.34143 C -0.03559 -0.34329 -0.04757 -0.34352 -0.05955 -0.34444 C -0.07743 -0.34884 -0.09497 -0.34861 -0.11302 -0.34444 C -0.12813 -0.3331 -0.14184 -0.31829 -0.1559 -0.30486 C -0.17257 -0.28912 -0.14983 -0.30393 -0.17014 -0.29213 C -0.17847 -0.2787 -0.18646 -0.27569 -0.19757 -0.26667 C -0.2125 -0.25463 -0.22431 -0.24305 -0.23924 -0.23171 C -0.25261 -0.22176 -0.24306 -0.22616 -0.2559 -0.21273 C -0.27084 -0.19722 -0.2875 -0.1831 -0.30347 -0.16991 C -0.31754 -0.15833 -0.32448 -0.13634 -0.34167 -0.13171 C -0.3474 -0.12083 -0.35608 -0.11528 -0.36424 -0.1081 C -0.37535 -0.09838 -0.36215 -0.1088 -0.375 -0.09537 C -0.38212 -0.08796 -0.3941 -0.08542 -0.40243 -0.08102 C -0.41268 -0.07569 -0.42292 -0.06991 -0.43334 -0.06505 C -0.44063 -0.05787 -0.4507 -0.05579 -0.45955 -0.05255 C -0.47257 -0.04051 -0.48993 -0.04954 -0.50469 -0.05393 C -0.50972 -0.0588 -0.51563 -0.06273 -0.52014 -0.06829 C -0.52344 -0.07222 -0.52969 -0.08102 -0.52969 -0.08102 C -0.53004 -0.08264 -0.53004 -0.08449 -0.5309 -0.08588 C -0.53177 -0.08727 -0.53386 -0.08727 -0.53455 -0.08889 C -0.53698 -0.09468 -0.53681 -0.10185 -0.53802 -0.1081 C -0.5375 -0.13218 -0.54549 -0.16782 -0.52743 -0.18264 C -0.52084 -0.19514 -0.50486 -0.19907 -0.4941 -0.20162 C -0.48195 -0.20972 -0.4684 -0.20949 -0.4559 -0.21597 C -0.44028 -0.22407 -0.42274 -0.23287 -0.40834 -0.24444 C -0.39861 -0.25208 -0.39236 -0.26435 -0.38334 -0.27315 C -0.38212 -0.27685 -0.38125 -0.28079 -0.37969 -0.28426 C -0.37813 -0.28773 -0.375 -0.29005 -0.37379 -0.29375 C -0.37066 -0.30278 -0.36962 -0.31296 -0.36667 -0.32222 C -0.36528 -0.35185 -0.36354 -0.36227 -0.37014 -0.39537 C -0.37084 -0.39907 -0.37465 -0.40023 -0.37622 -0.40324 C -0.37865 -0.40764 -0.37952 -0.41343 -0.38212 -0.41759 C -0.38472 -0.42199 -0.38906 -0.4243 -0.39167 -0.4287 C -0.40816 -0.45579 -0.41129 -0.47454 -0.43577 -0.49051 C -0.4467 -0.50718 -0.44861 -0.50718 -0.46302 -0.51597 C -0.48524 -0.52963 -0.47865 -0.52917 -0.5059 -0.53333 C -0.54045 -0.53218 -0.56823 -0.53032 -0.60122 -0.52222 C -0.61875 -0.5125 -0.63507 -0.49838 -0.65347 -0.49213 C -0.65677 -0.48634 -0.65903 -0.48194 -0.66424 -0.4794 C -0.66893 -0.4618 -0.66893 -0.46551 -0.67136 -0.44143 C -0.66997 -0.42268 -0.67431 -0.3875 -0.6559 -0.3794 C -0.65365 -0.37106 -0.65643 -0.37778 -0.65 -0.37153 C -0.64149 -0.36319 -0.64167 -0.36204 -0.62969 -0.36204 " pathEditMode="relative" ptsTypes="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18519E-6 C -0.00764 0.00626 -0.01875 0.01251 -0.02743 0.01413 C -0.0349 0.01552 -0.05 0.01737 -0.05 0.01737 C -0.06823 0.01621 -0.08663 0.01644 -0.10486 0.01413 C -0.11042 0.01343 -0.11771 0.0051 -0.12379 0.00302 C -0.13125 -0.00254 -0.14531 -0.01203 -0.15 -0.02083 C -0.15191 -0.0243 -0.15313 -0.02846 -0.15486 -0.03194 C -0.15764 -0.05232 -0.16007 -0.04421 -0.1559 -0.07476 C -0.15122 -0.10925 -0.13993 -0.12337 -0.11545 -0.1287 C -0.09983 -0.13194 -0.08142 -0.13749 -0.06545 -0.13819 C -0.02413 -0.14004 0.01701 -0.14027 0.05833 -0.14143 C 0.06719 -0.14513 0.07656 -0.14837 0.08576 -0.15092 C 0.09722 -0.16226 0.08212 -0.14837 0.09878 -0.15879 C 0.10052 -0.15995 0.10173 -0.16249 0.10347 -0.16365 C 0.10851 -0.16712 0.11389 -0.17013 0.1191 -0.17314 C 0.12187 -0.17476 0.12743 -0.17777 0.12743 -0.17777 C 0.13385 -0.18888 0.14236 -0.19467 0.15121 -0.20323 C 0.16285 -0.21434 0.17205 -0.22476 0.18212 -0.23819 C 0.19739 -0.25856 0.20521 -0.28633 0.2191 -0.30809 C 0.22135 -0.32268 0.22413 -0.33541 0.22847 -0.3493 C 0.22951 -0.36458 0.23212 -0.37708 0.23333 -0.39212 C 0.23194 -0.41735 0.23437 -0.43518 0.22378 -0.45416 C 0.21996 -0.47916 0.19444 -0.50717 0.17847 -0.51758 C 0.15868 -0.54397 0.18108 -0.5162 0.1618 -0.53495 C 0.14531 -0.55115 0.13941 -0.55786 0.11788 -0.56203 C 0.10642 -0.56944 0.09913 -0.57059 0.08576 -0.57314 C 0.07656 -0.57268 0.06753 -0.57245 0.05833 -0.57152 C 0.04618 -0.57036 0.04062 -0.54745 0.03212 -0.53981 C 0.02882 -0.52661 0.03038 -0.53356 0.02743 -0.51921 C 0.02778 -0.50393 0.02847 -0.47314 0.02847 -0.47314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-0.00139 -0.01806 -0.00122 -0.04167 -0.00712 -0.0588 C -0.00677 -0.09306 -0.00712 -0.12755 -0.00608 -0.16181 C -0.00591 -0.16505 -0.00434 -0.16806 -0.00365 -0.1713 C -0.00104 -0.18472 -0.00382 -0.20417 0.0059 -0.21273 C 0.00764 -0.22384 0.01163 -0.23241 0.01666 -0.2412 C 0.01892 -0.25903 0.0151 -0.24375 0.02378 -0.25556 C 0.03073 -0.26505 0.02378 -0.26157 0.0309 -0.26829 C 0.03715 -0.27407 0.04323 -0.27569 0.05 -0.2794 C 0.05712 -0.27732 0.06458 -0.27639 0.07135 -0.27292 C 0.07691 -0.27014 0.08993 -0.25463 0.09392 -0.25069 C 0.11354 -0.23102 0.13177 -0.20857 0.15225 -0.19051 C 0.1842 -0.1625 0.22517 -0.14213 0.26302 -0.13657 C 0.29114 -0.12801 0.27725 -0.13079 0.30468 -0.12847 C 0.31788 -0.12546 0.33073 -0.12176 0.34392 -0.11898 C 0.35989 -0.12107 0.37587 -0.12222 0.39166 -0.12546 C 0.40121 -0.12732 0.41198 -0.13727 0.42135 -0.1412 C 0.425 -0.14444 0.42882 -0.14699 0.43212 -0.15069 C 0.43524 -0.15394 0.43715 -0.1588 0.44045 -0.16181 C 0.46649 -0.18588 0.43611 -0.14861 0.46059 -0.1794 C 0.47847 -0.20185 0.49253 -0.23171 0.50468 -0.26019 C 0.50625 -0.27292 0.5085 -0.28357 0.50955 -0.29676 C 0.5085 -0.30671 0.50885 -0.31713 0.50712 -0.32685 C 0.50607 -0.33241 0.49861 -0.33889 0.49514 -0.3412 C 0.47812 -0.35278 0.4743 -0.35556 0.45347 -0.3588 C 0.43003 -0.3581 0.40451 -0.3669 0.38333 -0.35394 C 0.35573 -0.33704 0.40729 -0.3588 0.37014 -0.34444 C 0.36475 -0.33889 0.36024 -0.33241 0.35468 -0.32685 C 0.35347 -0.32361 0.35278 -0.32014 0.35121 -0.31736 C 0.34948 -0.31435 0.34635 -0.31296 0.34514 -0.30949 C 0.34236 -0.30208 0.34166 -0.29329 0.33923 -0.28565 C 0.33194 -0.26319 0.32291 -0.23982 0.31892 -0.21574 C 0.31684 -0.20278 0.31597 -0.18935 0.31423 -0.17616 C 0.31458 -0.14653 0.31441 -0.1169 0.31545 -0.08727 C 0.31562 -0.08403 0.31736 -0.08102 0.31788 -0.07778 C 0.32066 -0.06273 0.32135 -0.03171 0.32135 -0.03171 C 0.32014 -0.02176 0.31979 -0.01134 0.31788 -0.00162 C 0.31684 0.00324 0.31302 0.00579 0.31059 0.00949 C 0.30278 0.0213 0.28524 0.03565 0.27378 0.03819 C 0.26319 0.04421 0.25659 0.04768 0.24514 0.04931 C 0.21909 0.05741 0.19236 0.05787 0.17621 0.0287 C 0.17361 0.01181 0.16718 -0.00278 0.16302 -0.01898 C 0.16701 -0.07245 0.16927 -0.11713 0.20833 -0.14282 C 0.22014 -0.16088 0.23524 -0.17083 0.24878 -0.18565 C 0.25173 -0.18889 0.25833 -0.19653 0.2618 -0.19838 C 0.26649 -0.20069 0.27135 -0.20162 0.27621 -0.20324 C 0.28732 -0.21157 0.28298 -0.20995 0.29757 -0.21273 C 0.30677 -0.21458 0.325 -0.21736 0.325 -0.21736 C 0.33333 -0.21551 0.34236 -0.21597 0.35 -0.21111 C 0.36267 -0.20324 0.37743 -0.19259 0.38923 -0.18241 C 0.4 -0.17315 0.39479 -0.17269 0.4059 -0.16505 C 0.45243 -0.13287 0.40555 -0.16713 0.43541 -0.14907 C 0.4401 -0.1463 0.44409 -0.14167 0.44878 -0.13958 C 0.45764 -0.13565 0.46701 -0.13519 0.47621 -0.13333 C 0.5059 -0.12685 0.5342 -0.11921 0.56423 -0.11435 C 0.57066 -0.11343 0.58333 -0.11111 0.58333 -0.11111 C 0.60434 -0.11319 0.62552 -0.11412 0.64635 -0.11736 C 0.67118 -0.1213 0.69236 -0.14306 0.71545 -0.15394 C 0.72639 -0.16875 0.73628 -0.18032 0.75 -0.19051 C 0.76302 -0.21204 0.77257 -0.23912 0.7868 -0.2588 C 0.79149 -0.27269 0.79357 -0.28634 0.79878 -0.3 C 0.8 -0.32407 0.80555 -0.35625 0.79392 -0.37616 C 0.7908 -0.39954 0.77378 -0.41366 0.75712 -0.41736 C 0.72864 -0.43634 0.69357 -0.4213 0.6618 -0.4206 C 0.65486 -0.41644 0.64739 -0.41389 0.64045 -0.40949 C 0.63784 -0.40787 0.63593 -0.40486 0.63333 -0.40324 C 0.62205 -0.3963 0.62378 -0.40162 0.61423 -0.39213 C 0.6033 -0.38125 0.59861 -0.37431 0.58923 -0.36181 C 0.58732 -0.35926 0.58698 -0.35532 0.58559 -0.35232 C 0.58073 -0.3419 0.57552 -0.33194 0.57014 -0.32222 C 0.56649 -0.31551 0.55937 -0.30162 0.55937 -0.30162 C 0.55694 -0.2713 0.5434 -0.24236 0.53455 -0.21435 C 0.52604 -0.18704 0.51857 -0.15926 0.51059 -0.13171 C 0.50399 -0.10903 0.50087 -0.09074 0.49045 -0.0713 C 0.48593 -0.04514 0.47587 -0.02639 0.46406 -0.00463 C 0.45764 0.00741 0.45208 0.01991 0.44392 0.03009 C 0.44149 0.04143 0.44496 0.0287 0.43923 0.03819 C 0.43854 0.03935 0.43854 0.04143 0.43802 0.04282 C 0.43472 0.04931 0.43107 0.05602 0.42604 0.06042 C 0.42448 0.06389 0.42187 0.06643 0.42014 0.06991 C 0.41944 0.0713 0.41962 0.07338 0.41892 0.07454 C 0.41805 0.07569 0.41649 0.07569 0.41545 0.07616 C 0.41232 0.08241 0.40972 0.08403 0.40468 0.08727 C 0.39982 0.09699 0.3908 0.10532 0.38212 0.10787 C 0.3809 0.10949 0.37986 0.11134 0.37847 0.11273 C 0.37743 0.11366 0.37587 0.11319 0.375 0.11435 C 0.37413 0.11551 0.37465 0.11782 0.37378 0.11898 C 0.37239 0.12083 0.36753 0.12292 0.36545 0.12384 C 0.36389 0.12708 0.36128 0.12963 0.36059 0.13333 C 0.35989 0.1375 0.35989 0.14213 0.35833 0.14606 C 0.35764 0.14745 0.35468 0.14768 0.35468 0.14768 " pathEditMode="relative" ptsTypes="ffffffffffffffffffffffffffffffff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75"/>
            <a:ext cx="1301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143500"/>
            <a:ext cx="130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286375"/>
            <a:ext cx="1301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857375" y="571500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mic Sans MS" pitchFamily="66" charset="0"/>
              </a:rPr>
              <a:t>ХОРОШЕГО ВАМ НАСТРОЕНИЯ и ЗДОРОВЬЯ!</a:t>
            </a:r>
            <a:endParaRPr lang="ru-RU"/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80724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etskie_pesni_-_pesenka_o_let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53402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_5e24_5b6392f_XL"/>
          <p:cNvPicPr>
            <a:picLocks noChangeAspect="1" noChangeArrowheads="1"/>
          </p:cNvPicPr>
          <p:nvPr/>
        </p:nvPicPr>
        <p:blipFill>
          <a:blip r:embed="rId2"/>
          <a:srcRect r="-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165</TotalTime>
  <Words>23</Words>
  <Application>Microsoft Office PowerPoint</Application>
  <PresentationFormat>Экран (4:3)</PresentationFormat>
  <Paragraphs>6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Граница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Практические упражнения для глаз</vt:lpstr>
      <vt:lpstr>Слайд 23</vt:lpstr>
      <vt:lpstr>Слайд 24</vt:lpstr>
      <vt:lpstr>Слайд 25</vt:lpstr>
      <vt:lpstr>Слайд 26</vt:lpstr>
      <vt:lpstr>«Восьмёрка».</vt:lpstr>
      <vt:lpstr>Проследите за слонёнком! </vt:lpstr>
      <vt:lpstr>Будь внимателен!</vt:lpstr>
      <vt:lpstr>Слайд 30</vt:lpstr>
      <vt:lpstr>Слайд 31</vt:lpstr>
      <vt:lpstr>Слайд 32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упражнения для глаз</dc:title>
  <dc:creator>Admin</dc:creator>
  <cp:lastModifiedBy>Admin</cp:lastModifiedBy>
  <cp:revision>24</cp:revision>
  <dcterms:created xsi:type="dcterms:W3CDTF">2009-10-27T16:07:37Z</dcterms:created>
  <dcterms:modified xsi:type="dcterms:W3CDTF">2013-12-18T08:40:17Z</dcterms:modified>
</cp:coreProperties>
</file>