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2202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E364D-550B-4E32-904E-0DA4270869D5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8A9A9-8231-48C5-B464-4007014E75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E364D-550B-4E32-904E-0DA4270869D5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8A9A9-8231-48C5-B464-4007014E75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E364D-550B-4E32-904E-0DA4270869D5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8A9A9-8231-48C5-B464-4007014E75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E364D-550B-4E32-904E-0DA4270869D5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8A9A9-8231-48C5-B464-4007014E75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E364D-550B-4E32-904E-0DA4270869D5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8A9A9-8231-48C5-B464-4007014E75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E364D-550B-4E32-904E-0DA4270869D5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8A9A9-8231-48C5-B464-4007014E75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E364D-550B-4E32-904E-0DA4270869D5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8A9A9-8231-48C5-B464-4007014E75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E364D-550B-4E32-904E-0DA4270869D5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8A9A9-8231-48C5-B464-4007014E75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E364D-550B-4E32-904E-0DA4270869D5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8A9A9-8231-48C5-B464-4007014E75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E364D-550B-4E32-904E-0DA4270869D5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8A9A9-8231-48C5-B464-4007014E75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E364D-550B-4E32-904E-0DA4270869D5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8A9A9-8231-48C5-B464-4007014E75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3E364D-550B-4E32-904E-0DA4270869D5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28A9A9-8231-48C5-B464-4007014E75E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6858000" cy="9144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8680" y="467544"/>
            <a:ext cx="5932040" cy="757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«Значение прогулки в разностороннем развитии дошкольников»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>
                <a:solidFill>
                  <a:srgbClr val="FF0000"/>
                </a:solidFill>
              </a:rPr>
              <a:t> </a:t>
            </a:r>
          </a:p>
          <a:p>
            <a:r>
              <a:rPr lang="ru-RU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Многие родители недооценивают значение прогулки </a:t>
            </a:r>
            <a:endParaRPr lang="ru-RU" sz="16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в </a:t>
            </a:r>
            <a:r>
              <a:rPr lang="ru-RU" sz="1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жизни ребенка</a:t>
            </a:r>
            <a:r>
              <a:rPr lang="ru-RU" sz="1400" b="1" dirty="0">
                <a:solidFill>
                  <a:srgbClr val="7030A0"/>
                </a:solidFill>
              </a:rPr>
              <a:t>.</a:t>
            </a:r>
          </a:p>
          <a:p>
            <a:r>
              <a:rPr lang="ru-RU" dirty="0"/>
              <a:t> 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Большинству кажется, что на  прогулке ребенок замерзнет и непременно заболеет. И связывают простудные заболевания детей именно с прогулками.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Дети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младшего дошкольного возраста характеризуются большой двигательной активностью. Реализация этой особенности имеет большие возможности на прогулке, где дети не ограничены пространством и двигательными действиями.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Обучение двигательным действиям на прогулке идет непременно с опорой на мыслительные операции, содействует не только физическому, но и активному психическому развитию младших дошкольников.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Велико влияние движений на развитие речи детей. Рядом исследователей доказано, что чем выше двигательная активность ребенка, тем быстрее идет развитие у него речи.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 прогулке закладываются позитивные чувства по отношению к природе и ее обитателям, открывается удивительное многообразие растительного и животного мира, впервые осознается значение природы в жизни человека, осознаются и переживаются нравственно-эстетические чувства, побуждающие детей заботиться обо всем что их окружает.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Общение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 природой важный компонент в нравственном развитии ребенка, настраивает на сохранение, заботу, защиту.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0_74f65_19cdff79_X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9120" y="6732240"/>
            <a:ext cx="1800200" cy="199192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20688" y="6989564"/>
            <a:ext cx="3240360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Плюсы прогулки: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+ повышает приспособляемость и работоспособность организмов и систем растущего организма;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+ содействует закаливанию организма, профилактике простудных заболеваний;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опия 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6858000" cy="914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0688" y="539552"/>
            <a:ext cx="5616624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+ формирует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здоровьесберегающее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здоровьеукрепляющее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двигательное поведение;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+ формирует правильные навыки выполнения основных движений, важных элементов сложных движений;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+ идет ускоренное развитие речи через движение;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+ воспитывает положительное отношение к природе, чувство ответственности за состояние окружающей среды и природы в целом;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+ развивает способность отмечать и производить первичный анализ сезонных изменений в жизни окружающей среды.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8680" y="3491880"/>
            <a:ext cx="5760640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Прогулки с детьми. Как сделать их интересными?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Как и когда нужно гулять с ребенком?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Очень важно, чтобы ребенок гулял. Свежий воздух необходим для правильной работы всех жизненно важных систем организма» в том числе мозга, что особенно важно для развития Ребенка.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Гулять нужно в любую погоду (кроме сильного ветра и сильного мороза). Контакт ребенка с разными факторами окружающей среды не дает угаснуть адаптационным механизмам организма и закаляет его.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Конечно, время прогулки зависит от температуры воздуха, времени года и от физического состояния ребенка. Прогулку нужно подстраивать под индивидуальный график ребенка.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Если ребенок спит днем, гулять лучше перед дневным сном и еще перед ужином.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Если ребенок уже не спит днем, то прогулку можно совершать в самое теплое время дня. Конечно, если это не жаркое лето.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Если на улице очень жарко, выходить на прогулку лучше ранним утром и вечером перед сном.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 descr="79777698_large_Devochk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4653136" y="0"/>
            <a:ext cx="2743206" cy="274320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6858000" cy="914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93305" y="467544"/>
            <a:ext cx="5932039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</a:rPr>
              <a:t>Сколько времени должен гулять ребенок? 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Мнений по этому поводу очень много. Если придерживаться золотой середины, то время прогулки должно составлять два-три часа в день.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Важно одевать детей по погоде и не кутать их слишком тепло. Ребенок бегает, прыгает, лазает, он быстро вспотеет в очень теплой одежде и его может продуть порывом сильного ветра. Главное требование к детской одежде — возможность активно двигаться, крутить головой, бегать, самостоятельно вставать после падений, прыгать, лазить по спортивным снарядам.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Современные материалы, из которых делают верхнюю одежду, становятся тоньше, легче и теплее. Пришло время избавиться от стереотипа, что чем ниже температура воздуха, тем больше кофт под шубу нужно одеть на ребенка. Важно, чтобы во время прогулки голова, ноги и шея были обязательно в тепле.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Можно ли гулять с больным ребенком?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Если ребенок болен и у него высокая температура, слабость, боль в горле, ломота в теле — гулять нельзя. Если болезнь заразна, чтобы не заражать других детей, от прогулок тоже стоит временно отказаться. Зато в период выздоровления гулять можно, только предварительно проконсультировавшись с педиатром.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Чем занять ребенка на улице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Когда идешь с ребенком на прогулку, хочется, чтобы он там не только носился «сломя голову», но и развивался, и учился. Что же можно придумать, для того чтобы прогулка стала интересной, увлекательной и развивающей?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80199396_large_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00808" y="6804248"/>
            <a:ext cx="2743206" cy="1975108"/>
          </a:xfrm>
          <a:prstGeom prst="rect">
            <a:avLst/>
          </a:prstGeom>
        </p:spPr>
      </p:pic>
      <p:pic>
        <p:nvPicPr>
          <p:cNvPr id="7" name="Рисунок 6" descr="80199172_large_1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45024" y="6948264"/>
            <a:ext cx="1201576" cy="172819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56</Words>
  <Application>Microsoft Office PowerPoint</Application>
  <PresentationFormat>Экран (4:3)</PresentationFormat>
  <Paragraphs>58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Слайд 1</vt:lpstr>
      <vt:lpstr>Слайд 2</vt:lpstr>
      <vt:lpstr>Слайд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IRINA</dc:creator>
  <cp:lastModifiedBy>IRINA</cp:lastModifiedBy>
  <cp:revision>15</cp:revision>
  <dcterms:created xsi:type="dcterms:W3CDTF">2014-04-19T02:46:12Z</dcterms:created>
  <dcterms:modified xsi:type="dcterms:W3CDTF">2015-02-12T14:53:50Z</dcterms:modified>
</cp:coreProperties>
</file>