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00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6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70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01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0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23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04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45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48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42031-AED7-46B4-9F06-9562A76CEB9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A24EA-1D40-48C5-83BF-165CCDBCC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jp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4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186" y="2596640"/>
            <a:ext cx="5233334" cy="426136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640" y="4081268"/>
            <a:ext cx="2548118" cy="263235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7516">
            <a:off x="-1011836" y="539015"/>
            <a:ext cx="14047857" cy="263155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9784"/>
            <a:ext cx="2298872" cy="353821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59"/>
            <a:ext cx="2539899" cy="113290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9753">
            <a:off x="3008106" y="231937"/>
            <a:ext cx="4408376" cy="234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7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35 0.01227 L 0.19141 0.05231 C 0.20534 0.06134 0.22631 0.0662 0.24831 0.0662 C 0.27331 0.0662 0.29336 0.06134 0.3073 0.05231 L 0.37435 0.01227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640" y="2951218"/>
            <a:ext cx="4797880" cy="390678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2" y="1479884"/>
            <a:ext cx="2298872" cy="35382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27" y="144829"/>
            <a:ext cx="2539899" cy="113290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5481">
            <a:off x="-463452" y="1869167"/>
            <a:ext cx="13808712" cy="2164102"/>
          </a:xfrm>
          <a:prstGeom prst="rect">
            <a:avLst/>
          </a:prstGeom>
        </p:spPr>
      </p:pic>
      <p:pic>
        <p:nvPicPr>
          <p:cNvPr id="12" name="Picture 4" descr="http://clipart-png.ru/avto/AvtoBus-0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10648" y="1550131"/>
            <a:ext cx="5735843" cy="273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9" y="144829"/>
            <a:ext cx="2539899" cy="113290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780" y="245905"/>
            <a:ext cx="2539899" cy="11329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769" y="4354628"/>
            <a:ext cx="1290387" cy="234615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28359" y="4261370"/>
            <a:ext cx="1009103" cy="253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1461 -0.0060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5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18216 -0.003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15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7516">
            <a:off x="-1108088" y="1606541"/>
            <a:ext cx="14047857" cy="263155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6762">
            <a:off x="1706234" y="1436551"/>
            <a:ext cx="4408376" cy="23446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649" y="42559"/>
            <a:ext cx="2539899" cy="11329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59"/>
            <a:ext cx="2539899" cy="11329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866" y="71711"/>
            <a:ext cx="2539899" cy="11329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4" y="4319751"/>
            <a:ext cx="1649167" cy="25382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516" y="3999481"/>
            <a:ext cx="3510519" cy="285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381 0.02801 L 0.48086 0.06806 C 0.49479 0.07709 0.51576 0.08195 0.53776 0.08195 C 0.56276 0.08195 0.58282 0.07709 0.59675 0.06806 L 0.66381 0.02801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Автобус</dc:title>
  <dc:creator>Пуп Пупкин</dc:creator>
  <cp:lastModifiedBy>Пуп Пупкин</cp:lastModifiedBy>
  <cp:revision>14</cp:revision>
  <dcterms:created xsi:type="dcterms:W3CDTF">2015-02-04T18:36:38Z</dcterms:created>
  <dcterms:modified xsi:type="dcterms:W3CDTF">2015-02-06T17:47:26Z</dcterms:modified>
</cp:coreProperties>
</file>