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71" r:id="rId7"/>
    <p:sldId id="263" r:id="rId8"/>
    <p:sldId id="264" r:id="rId9"/>
    <p:sldId id="265" r:id="rId10"/>
    <p:sldId id="267" r:id="rId11"/>
    <p:sldId id="268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4E-2"/>
          <c:y val="3.4375000000000017E-2"/>
          <c:w val="0.9541666666666665"/>
          <c:h val="0.5944557086614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Лидер</c:v>
                </c:pt>
                <c:pt idx="1">
                  <c:v>Приблеженные</c:v>
                </c:pt>
                <c:pt idx="2">
                  <c:v>Принятые</c:v>
                </c:pt>
                <c:pt idx="3">
                  <c:v>Группа риска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5.0000000000000017E-2</c:v>
                </c:pt>
                <c:pt idx="1">
                  <c:v>0.2</c:v>
                </c:pt>
                <c:pt idx="2">
                  <c:v>1</c:v>
                </c:pt>
                <c:pt idx="3">
                  <c:v>0.3000000000000001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669824"/>
        <c:axId val="90671360"/>
      </c:barChart>
      <c:catAx>
        <c:axId val="90669824"/>
        <c:scaling>
          <c:orientation val="minMax"/>
        </c:scaling>
        <c:delete val="0"/>
        <c:axPos val="b"/>
        <c:majorTickMark val="out"/>
        <c:minorTickMark val="none"/>
        <c:tickLblPos val="nextTo"/>
        <c:crossAx val="90671360"/>
        <c:crosses val="autoZero"/>
        <c:auto val="1"/>
        <c:lblAlgn val="ctr"/>
        <c:lblOffset val="100"/>
        <c:noMultiLvlLbl val="0"/>
      </c:catAx>
      <c:valAx>
        <c:axId val="9067136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9066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500000000000001E-2"/>
          <c:y val="3.437500000000001E-2"/>
          <c:w val="0.9541666666666665"/>
          <c:h val="0.5944557086614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Лидер</c:v>
                </c:pt>
                <c:pt idx="1">
                  <c:v>Приблеженные</c:v>
                </c:pt>
                <c:pt idx="2">
                  <c:v>Принятые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0.05</c:v>
                </c:pt>
                <c:pt idx="1">
                  <c:v>0.45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3199744"/>
        <c:axId val="93217920"/>
      </c:barChart>
      <c:catAx>
        <c:axId val="9319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93217920"/>
        <c:crosses val="autoZero"/>
        <c:auto val="1"/>
        <c:lblAlgn val="ctr"/>
        <c:lblOffset val="100"/>
        <c:noMultiLvlLbl val="0"/>
      </c:catAx>
      <c:valAx>
        <c:axId val="9321792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9319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7801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cs typeface="Arabic Typesetting" pitchFamily="66" charset="-78"/>
              </a:rPr>
              <a:t>Мульттерапия как эффективная технология преодоления трудностей в общении детей старшего дошкольного возраста со сверстниками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лина\Desktop\img.lrytas.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89" y="3284984"/>
            <a:ext cx="5139804" cy="343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25365834"/>
              </p:ext>
            </p:extLst>
          </p:nvPr>
        </p:nvGraphicFramePr>
        <p:xfrm>
          <a:off x="1691680" y="249289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286699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Формирующий этап эксперимента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1022" y="2017601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«Храбрый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утенок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Шахматная сказка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Огненное королевство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Наши воспитатели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Вежливый кролик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мультерапия\110_PANA\мультик\P1100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19799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мультерапия\110_PANA\P1100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39979"/>
            <a:ext cx="2184427" cy="16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мультерапия\мультик на день воспитателя фотки\P1130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322" y="5014066"/>
            <a:ext cx="2111048" cy="15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мультерапия\мультик про шахматы\P11408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83814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:\мультерапия\110_PANA\ло\P11303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16785"/>
            <a:ext cx="2276475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87619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99908049"/>
              </p:ext>
            </p:extLst>
          </p:nvPr>
        </p:nvGraphicFramePr>
        <p:xfrm>
          <a:off x="1691680" y="249289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3" y="404664"/>
            <a:ext cx="84978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5021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996952"/>
            <a:ext cx="8258204" cy="3002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главная цель контрольного эксперимента была достигнута, и его результат подтвердил эффективность выработанной работы по преодолению трудностей в общении детей старшего дошкольного возраста со сверстниками посредством использования технологии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мульттерапии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686800" cy="56975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изучения: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мульттерапии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целях  преодоления трудностей в общении дошкольников со сверстниками и её эффективность.</a:t>
            </a:r>
          </a:p>
          <a:p>
            <a:pPr marL="0" indent="0">
              <a:buNone/>
            </a:pP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причины трудностей в общении детей старшего дошкольного возраста с последующим их устранением; выявить эффективность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мульттерапии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целях устранения трудностей в общении детей старшего дошкольного возраста со сверстниками.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01080" cy="65270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работы: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1.Рассмотреть процесс общения в теории изучения;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2.Изучить особенности взаимоотношений  дошкольников старшего возраста со сверстниками;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3.Изучить процесс возникновения трудностей в общении дошкольников старшего возраста со сверстниками;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4.Выявить распространенные причины трудностей во взаимоотношениях в детском коллективе;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5.Разработать систему мероприятий, основанных на технологии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мульттерапии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направленных на устранение трудностей в общении дошкольников со сверстниками с последующим их применением;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6.Провести коррекционную работу по устранению трудностей в общении дошкольников со сверстниками;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7.Проанализировать эффективность проведённой работы по устранению трудностей в общении детей старшего дошкольного возраста со сверстниками.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068960"/>
            <a:ext cx="8258204" cy="2952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разработать систему мероприятий, основанных на технологии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мульттерапии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преодолению трудностей в общении детей старшего дошкольного возраста со сверстниками и применить ее в ходе данной работы, то у детей будут устранены причины, затрудняющие коммуникативный процесс.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Отличительными особенностями общения со сверстниками являются:</a:t>
            </a:r>
          </a:p>
          <a:p>
            <a:pPr marL="0" lv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1.Большое разнообразие коммуникативных действий;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2.Яркая эмоциональная насыщенность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3.Нестандартность и нерегламентированность;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4.Преобладание инициативных действий над ответными.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714620"/>
            <a:ext cx="8771967" cy="3968243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1.Разделение детей на популярных и непопулярных;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умеют вступать в контакт, выбирать уместные способы общения друг с другом, проявлять вежливое, доброжелательное отношение к ним, слушать партнёра;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3.Импульсивность и заторможенность ;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Затруднено формирование навыков говорения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слушания;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5.Дефицит воспитанности,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доброты, культуры,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неустойчивые нравственные критерии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воспитания ребенка.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Трудности в отношении со сверстниками: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80928"/>
            <a:ext cx="8186766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Мульттерапия - вид киноискусства, произведения которого создаются методом покадровой съёмки рисованных или объёмных объектов. </a:t>
            </a:r>
          </a:p>
          <a:p>
            <a:endParaRPr lang="ru-RU" dirty="0"/>
          </a:p>
        </p:txBody>
      </p:sp>
      <p:pic>
        <p:nvPicPr>
          <p:cNvPr id="3074" name="Picture 2" descr="G:\мультерапия\110_PANA\мультик\P1100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907">
            <a:off x="251521" y="737672"/>
            <a:ext cx="1944216" cy="19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мультерапия\110_PANA\мультик\P1100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621">
            <a:off x="2798625" y="1002533"/>
            <a:ext cx="2352943" cy="17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мультерапия\110_PANA\мультик 2\P1110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49141"/>
            <a:ext cx="2088231" cy="15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мультерапия\110_PANA\ло\P11302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652">
            <a:off x="2958327" y="4920106"/>
            <a:ext cx="2276475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мультерапия\110_PANA\P11007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798">
            <a:off x="5724129" y="4788636"/>
            <a:ext cx="2448272" cy="18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мультерапия\мультик про шахматы\P11408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112">
            <a:off x="6012160" y="772571"/>
            <a:ext cx="2898773" cy="21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"/>
            <a:ext cx="9079190" cy="68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Констатирующий этап эксперимента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Цель: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выявления детей, имеющих трудности в общении.</a:t>
            </a:r>
          </a:p>
          <a:p>
            <a:pPr algn="ctr"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сверстниками была организована диагностическая работа: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оциометрический тест;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етодика «Два дома»;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етодика «Я и мои друзья».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210</TotalTime>
  <Words>393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Мульттерапия как эффективная технология преодоления трудностей в общении детей старшего дошкольного возраста со сверстниками </vt:lpstr>
      <vt:lpstr>Презентация PowerPoint</vt:lpstr>
      <vt:lpstr>Презентация PowerPoint</vt:lpstr>
      <vt:lpstr>Презентация PowerPoint</vt:lpstr>
      <vt:lpstr>Презентация PowerPoint</vt:lpstr>
      <vt:lpstr>Трудности в отношении со сверстниками: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Формирующий этап эксперимента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Мульттерапия как эффективная технология преодоления трудностей в общении детей старшего дошкольного возраста со сверстниками </dc:title>
  <dc:creator>Пользователь</dc:creator>
  <cp:lastModifiedBy>User</cp:lastModifiedBy>
  <cp:revision>30</cp:revision>
  <dcterms:created xsi:type="dcterms:W3CDTF">2015-04-19T17:19:39Z</dcterms:created>
  <dcterms:modified xsi:type="dcterms:W3CDTF">2015-04-23T03:54:21Z</dcterms:modified>
</cp:coreProperties>
</file>