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2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http://www.coins-mos.ru/published/publicdata/COINSM87WA/attachments/SC/products_pictures/7089%20%20_th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4429132"/>
            <a:ext cx="2381266" cy="2214578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2" name="Прямоугольник 1"/>
          <p:cNvSpPr/>
          <p:nvPr/>
        </p:nvSpPr>
        <p:spPr>
          <a:xfrm>
            <a:off x="857224" y="2428868"/>
            <a:ext cx="7858180" cy="14617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«Чего не стало?»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 descr="http://parad38.ru/upload/cats/image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55338">
            <a:off x="490118" y="5417815"/>
            <a:ext cx="1071277" cy="1284481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4" name="Picture 4" descr="http://sc20lipetsk.ucoz.ru/sochi_2014/280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00042"/>
            <a:ext cx="832164" cy="176687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5" name="Picture 2" descr="http://personasochi.ru/_nw/0/0523506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2857496"/>
            <a:ext cx="1371609" cy="1714512"/>
          </a:xfrm>
          <a:prstGeom prst="flowChartInputOutpu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6" name="Picture 2" descr="http://ic.pics.livejournal.com/drugoi/484155/7185079/7185079_original.jpg"/>
          <p:cNvPicPr>
            <a:picLocks noChangeAspect="1" noChangeArrowheads="1"/>
          </p:cNvPicPr>
          <p:nvPr/>
        </p:nvPicPr>
        <p:blipFill>
          <a:blip r:embed="rId6" cstate="print"/>
          <a:srcRect l="31029" r="31887" b="8333"/>
          <a:stretch>
            <a:fillRect/>
          </a:stretch>
        </p:blipFill>
        <p:spPr bwMode="auto">
          <a:xfrm rot="659712">
            <a:off x="4372857" y="3005849"/>
            <a:ext cx="975085" cy="1751167"/>
          </a:xfrm>
          <a:prstGeom prst="flowChartInputOutput">
            <a:avLst/>
          </a:prstGeom>
          <a:noFill/>
        </p:spPr>
      </p:pic>
      <p:pic>
        <p:nvPicPr>
          <p:cNvPr id="7" name="Picture 2" descr="http://www.yugopolis.ru/data/mediadb/2383/0000/0553/55363.jpg"/>
          <p:cNvPicPr>
            <a:picLocks noChangeAspect="1" noChangeArrowheads="1"/>
          </p:cNvPicPr>
          <p:nvPr/>
        </p:nvPicPr>
        <p:blipFill>
          <a:blip r:embed="rId7" cstate="print"/>
          <a:srcRect l="33880" t="17708" r="19920" b="6250"/>
          <a:stretch>
            <a:fillRect/>
          </a:stretch>
        </p:blipFill>
        <p:spPr bwMode="auto">
          <a:xfrm rot="20912325">
            <a:off x="375252" y="3268822"/>
            <a:ext cx="1451364" cy="1765826"/>
          </a:xfrm>
          <a:prstGeom prst="wedgeRoundRectCallout">
            <a:avLst/>
          </a:prstGeom>
          <a:noFill/>
        </p:spPr>
      </p:pic>
      <p:pic>
        <p:nvPicPr>
          <p:cNvPr id="8" name="Picture 6" descr="http://www.ok-prometey.ru/assets/images/olimpiad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00694" y="3071810"/>
            <a:ext cx="2571768" cy="1724113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9" name="Прямоугольник 8"/>
          <p:cNvSpPr/>
          <p:nvPr/>
        </p:nvSpPr>
        <p:spPr>
          <a:xfrm>
            <a:off x="571472" y="214290"/>
            <a:ext cx="814393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dirty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Государственное бюджетное дошкольное образовательное учреждение детский сад № 13</a:t>
            </a:r>
            <a:endParaRPr lang="ru-RU" b="1" dirty="0">
              <a:ln>
                <a:solidFill>
                  <a:schemeClr val="accent2"/>
                </a:solidFill>
              </a:ln>
            </a:endParaRPr>
          </a:p>
          <a:p>
            <a:pPr algn="ctr" eaLnBrk="0" hangingPunct="0">
              <a:defRPr/>
            </a:pPr>
            <a:r>
              <a:rPr lang="ru-RU" b="1" dirty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Комбинированного вида Кронштадского района</a:t>
            </a:r>
            <a:endParaRPr lang="ru-RU" b="1" dirty="0">
              <a:ln>
                <a:solidFill>
                  <a:schemeClr val="accent2"/>
                </a:solidFill>
              </a:ln>
            </a:endParaRPr>
          </a:p>
          <a:p>
            <a:pPr algn="ctr" eaLnBrk="0" hangingPunct="0">
              <a:defRPr/>
            </a:pPr>
            <a:r>
              <a:rPr lang="ru-RU" b="1" dirty="0">
                <a:ln>
                  <a:solidFill>
                    <a:schemeClr val="accent2"/>
                  </a:solidFill>
                </a:ln>
                <a:latin typeface="Calibri" pitchFamily="34" charset="0"/>
                <a:cs typeface="Calibri" pitchFamily="34" charset="0"/>
              </a:rPr>
              <a:t>Санкт – Петербурга</a:t>
            </a:r>
            <a:endParaRPr lang="ru-RU" b="1" dirty="0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28992" y="5143512"/>
            <a:ext cx="52864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000" dirty="0">
                <a:ln>
                  <a:solidFill>
                    <a:schemeClr val="accent2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Работу выполнила: </a:t>
            </a:r>
          </a:p>
          <a:p>
            <a:pPr algn="r">
              <a:defRPr/>
            </a:pPr>
            <a:r>
              <a:rPr lang="ru-RU" sz="2000" dirty="0">
                <a:ln>
                  <a:solidFill>
                    <a:schemeClr val="accent2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Феоктистова Наталья Сергеевна</a:t>
            </a:r>
          </a:p>
          <a:p>
            <a:pPr algn="r">
              <a:defRPr/>
            </a:pPr>
            <a:r>
              <a:rPr lang="ru-RU" sz="2000" dirty="0">
                <a:ln>
                  <a:solidFill>
                    <a:schemeClr val="accent2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воспитатель  первой</a:t>
            </a:r>
          </a:p>
          <a:p>
            <a:pPr algn="r">
              <a:defRPr/>
            </a:pPr>
            <a:r>
              <a:rPr lang="ru-RU" sz="2000" dirty="0">
                <a:ln>
                  <a:solidFill>
                    <a:schemeClr val="accent2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квалификационной категории</a:t>
            </a:r>
            <a:r>
              <a:rPr lang="ru-RU" sz="2400" dirty="0">
                <a:ln>
                  <a:solidFill>
                    <a:schemeClr val="accent2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</p:txBody>
      </p:sp>
    </p:spTree>
  </p:cSld>
  <p:clrMapOvr>
    <a:masterClrMapping/>
  </p:clrMapOvr>
  <p:transition spd="med">
    <p:wheel spokes="2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ok-prometey.ru/assets/images/olimpia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3196808" cy="214314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4" name="Picture 2" descr="http://www.yugopolis.ru/data/mediadb/2383/0000/0553/55363.jpg"/>
          <p:cNvPicPr>
            <a:picLocks noChangeAspect="1" noChangeArrowheads="1"/>
          </p:cNvPicPr>
          <p:nvPr/>
        </p:nvPicPr>
        <p:blipFill>
          <a:blip r:embed="rId3" cstate="print"/>
          <a:srcRect l="34650" t="17708" r="19150" b="7291"/>
          <a:stretch>
            <a:fillRect/>
          </a:stretch>
        </p:blipFill>
        <p:spPr bwMode="auto">
          <a:xfrm>
            <a:off x="4143372" y="285728"/>
            <a:ext cx="2381267" cy="285752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5" name="Picture 2" descr="http://personasochi.ru/_nw/0/0523506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000372"/>
            <a:ext cx="2771814" cy="3464768"/>
          </a:xfrm>
          <a:prstGeom prst="flowChartInputOutpu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6" name="Picture 2" descr="http://parad38.ru/upload/cats/image0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5" y="428604"/>
            <a:ext cx="2085315" cy="2500330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7" name="Picture 4" descr="http://www.coins-mos.ru/published/publicdata/COINSM87WA/attachments/SC/products_pictures/7089%20%20_th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562" y="3357562"/>
            <a:ext cx="3303046" cy="3071834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wheel spokes="2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coins-mos.ru/published/publicdata/COINSM87WA/attachments/SC/products_pictures/7089%20%20_th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3456676" cy="3214710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3" name="Picture 2" descr="http://ic.pics.livejournal.com/drugoi/484155/7185079/7185079_original.jpg"/>
          <p:cNvPicPr>
            <a:picLocks noChangeAspect="1" noChangeArrowheads="1"/>
          </p:cNvPicPr>
          <p:nvPr/>
        </p:nvPicPr>
        <p:blipFill>
          <a:blip r:embed="rId3" cstate="print"/>
          <a:srcRect l="31786" r="31887" b="8333"/>
          <a:stretch>
            <a:fillRect/>
          </a:stretch>
        </p:blipFill>
        <p:spPr bwMode="auto">
          <a:xfrm>
            <a:off x="4357686" y="285728"/>
            <a:ext cx="1675552" cy="3071834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4" name="Picture 2" descr="http://parad38.ru/upload/cats/image0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714356"/>
            <a:ext cx="2085315" cy="2500330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5" name="Picture 2" descr="http://personasochi.ru/_nw/0/0523506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3393232"/>
            <a:ext cx="2771814" cy="3464768"/>
          </a:xfrm>
          <a:prstGeom prst="flowChartInputOutpu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6" name="Picture 6" descr="http://www.ok-prometey.ru/assets/images/olimpiad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289" y="4143380"/>
            <a:ext cx="3409929" cy="2286016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wheel spokes="2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ok-prometey.ru/assets/images/olimpia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28604"/>
            <a:ext cx="3196808" cy="214314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3" name="Picture 4" descr="http://www.coins-mos.ru/published/publicdata/COINSM87WA/attachments/SC/products_pictures/7089%20%20_th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3286124"/>
            <a:ext cx="3456676" cy="3214710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4" name="Picture 2" descr="http://personasochi.ru/_nw/0/0523506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142852"/>
            <a:ext cx="2771814" cy="3464768"/>
          </a:xfrm>
          <a:prstGeom prst="flowChartInputOutpu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5" name="Picture 2" descr="http://ic.pics.livejournal.com/drugoi/484155/7185079/7185079_original.jpg"/>
          <p:cNvPicPr>
            <a:picLocks noChangeAspect="1" noChangeArrowheads="1"/>
          </p:cNvPicPr>
          <p:nvPr/>
        </p:nvPicPr>
        <p:blipFill>
          <a:blip r:embed="rId5" cstate="print"/>
          <a:srcRect l="31786" r="31887" b="8333"/>
          <a:stretch>
            <a:fillRect/>
          </a:stretch>
        </p:blipFill>
        <p:spPr bwMode="auto">
          <a:xfrm>
            <a:off x="714348" y="428604"/>
            <a:ext cx="1675552" cy="3071834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6" name="Picture 2" descr="http://www.yugopolis.ru/data/mediadb/2383/0000/0553/55363.jpg"/>
          <p:cNvPicPr>
            <a:picLocks noChangeAspect="1" noChangeArrowheads="1"/>
          </p:cNvPicPr>
          <p:nvPr/>
        </p:nvPicPr>
        <p:blipFill>
          <a:blip r:embed="rId6" cstate="print"/>
          <a:srcRect l="34650" t="17708" r="19150" b="7291"/>
          <a:stretch>
            <a:fillRect/>
          </a:stretch>
        </p:blipFill>
        <p:spPr bwMode="auto">
          <a:xfrm>
            <a:off x="1714480" y="3643314"/>
            <a:ext cx="2381267" cy="285752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wheel spokes="2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yugopolis.ru/data/mediadb/2383/0000/0553/55363.jpg"/>
          <p:cNvPicPr>
            <a:picLocks noChangeAspect="1" noChangeArrowheads="1"/>
          </p:cNvPicPr>
          <p:nvPr/>
        </p:nvPicPr>
        <p:blipFill>
          <a:blip r:embed="rId2" cstate="print"/>
          <a:srcRect l="34650" t="17708" r="19150" b="7291"/>
          <a:stretch>
            <a:fillRect/>
          </a:stretch>
        </p:blipFill>
        <p:spPr bwMode="auto">
          <a:xfrm>
            <a:off x="500034" y="285728"/>
            <a:ext cx="2381267" cy="285752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3" name="Picture 4" descr="http://www.coins-mos.ru/published/publicdata/COINSM87WA/attachments/SC/products_pictures/7089%20%20_th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643314"/>
            <a:ext cx="3072601" cy="2857520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4" name="Picture 2" descr="http://parad38.ru/upload/cats/image0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85728"/>
            <a:ext cx="2214578" cy="2655319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5" name="Picture 6" descr="http://www.ok-prometey.ru/assets/images/olimpiad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3929066"/>
            <a:ext cx="3196808" cy="214314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6" name="Picture 2" descr="http://ic.pics.livejournal.com/drugoi/484155/7185079/7185079_original.jpg"/>
          <p:cNvPicPr>
            <a:picLocks noChangeAspect="1" noChangeArrowheads="1"/>
          </p:cNvPicPr>
          <p:nvPr/>
        </p:nvPicPr>
        <p:blipFill>
          <a:blip r:embed="rId6" cstate="print"/>
          <a:srcRect l="31786" r="31887" b="8333"/>
          <a:stretch>
            <a:fillRect/>
          </a:stretch>
        </p:blipFill>
        <p:spPr bwMode="auto">
          <a:xfrm>
            <a:off x="7000892" y="285728"/>
            <a:ext cx="1675552" cy="3071834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wheel spokes="2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c.pics.livejournal.com/drugoi/484155/7185079/7185079_original.jpg"/>
          <p:cNvPicPr>
            <a:picLocks noChangeAspect="1" noChangeArrowheads="1"/>
          </p:cNvPicPr>
          <p:nvPr/>
        </p:nvPicPr>
        <p:blipFill>
          <a:blip r:embed="rId2" cstate="print"/>
          <a:srcRect l="31786" r="31887" b="8333"/>
          <a:stretch>
            <a:fillRect/>
          </a:stretch>
        </p:blipFill>
        <p:spPr bwMode="auto">
          <a:xfrm>
            <a:off x="214282" y="285728"/>
            <a:ext cx="1928826" cy="3536168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3" name="Picture 6" descr="http://www.ok-prometey.ru/assets/images/olimpia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57166"/>
            <a:ext cx="3196808" cy="214314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4" name="Picture 2" descr="http://parad38.ru/upload/cats/image0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286256"/>
            <a:ext cx="1916676" cy="2298129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5" name="Picture 2" descr="http://personasochi.ru/_nw/0/0523506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3071810"/>
            <a:ext cx="2771814" cy="3464768"/>
          </a:xfrm>
          <a:prstGeom prst="flowChartInputOutpu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6" name="Picture 2" descr="http://www.yugopolis.ru/data/mediadb/2383/0000/0553/55363.jpg"/>
          <p:cNvPicPr>
            <a:picLocks noChangeAspect="1" noChangeArrowheads="1"/>
          </p:cNvPicPr>
          <p:nvPr/>
        </p:nvPicPr>
        <p:blipFill>
          <a:blip r:embed="rId6" cstate="print"/>
          <a:srcRect l="34650" t="17708" r="19150" b="7291"/>
          <a:stretch>
            <a:fillRect/>
          </a:stretch>
        </p:blipFill>
        <p:spPr bwMode="auto">
          <a:xfrm>
            <a:off x="6500826" y="1785926"/>
            <a:ext cx="2381267" cy="285752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wheel spokes="2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Доу 13</cp:lastModifiedBy>
  <cp:revision>3</cp:revision>
  <dcterms:modified xsi:type="dcterms:W3CDTF">2013-12-12T17:14:42Z</dcterms:modified>
</cp:coreProperties>
</file>