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8" r:id="rId4"/>
    <p:sldId id="258" r:id="rId5"/>
    <p:sldId id="257" r:id="rId6"/>
    <p:sldId id="271" r:id="rId7"/>
    <p:sldId id="270" r:id="rId8"/>
    <p:sldId id="259" r:id="rId9"/>
    <p:sldId id="272" r:id="rId10"/>
    <p:sldId id="260" r:id="rId11"/>
    <p:sldId id="261" r:id="rId12"/>
    <p:sldId id="26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F8AA36-1B28-4A43-A8B7-E4740A14A4E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E21262-FC47-4D5B-B2ED-73115D4A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4a.mp3" TargetMode="Externa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5.mp3" TargetMode="External"/><Relationship Id="rId1" Type="http://schemas.openxmlformats.org/officeDocument/2006/relationships/tags" Target="../tags/tag4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5.mp3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7.mp3" TargetMode="Externa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0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1a.mp3" TargetMode="External"/><Relationship Id="rId1" Type="http://schemas.openxmlformats.org/officeDocument/2006/relationships/audio" Target="file:///C:\Documents%20and%20Settings\&#1053;&#1072;&#1089;&#1090;&#1103;\&#1056;&#1072;&#1073;&#1086;&#1095;&#1080;&#1081;%20&#1089;&#1090;&#1086;&#1083;\&#1052;&#1091;&#1089;&#1086;&#1088;&#1075;&#1089;&#1082;&#1080;&#1081;%20&#1050;&#1072;&#1088;&#1090;&#1080;&#1085;&#1082;&#1080;%20&#1089;%20&#1074;&#1099;&#1089;&#1090;&#1072;&#1074;&#1082;&#1080;\Mussorgsky_Kartinki_Horowitz\Mussorgsky_Kartinki_Horowitz_01a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1a.mp3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3;&#1072;&#1089;&#1090;&#1103;\&#1056;&#1072;&#1073;&#1086;&#1095;&#1080;&#1081;%20&#1089;&#1090;&#1086;&#1083;\Mussorgsky_Kartinki_Horowitz\Mussorgsky_Kartinki_Horowitz_02a.mp3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785926"/>
            <a:ext cx="76831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Картинки  </a:t>
            </a:r>
          </a:p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  </a:t>
            </a:r>
          </a:p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выставки</a:t>
            </a:r>
            <a:endParaRPr lang="ru-RU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714356"/>
            <a:ext cx="8501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Модест Петрович Мусоргский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5500702"/>
            <a:ext cx="1018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1874</a:t>
            </a:r>
            <a:endParaRPr lang="ru-RU" sz="3200" b="1" dirty="0"/>
          </a:p>
        </p:txBody>
      </p:sp>
    </p:spTree>
  </p:cSld>
  <p:clrMapOvr>
    <a:masterClrMapping/>
  </p:clrMapOvr>
  <p:transition advTm="103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ultiki.arjlover.net/ap/kartinki.s.vystavki.avi/kartinki.s.vystavki.avi.imag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99" y="-136526"/>
            <a:ext cx="9326033" cy="6994525"/>
          </a:xfrm>
          <a:prstGeom prst="rect">
            <a:avLst/>
          </a:prstGeom>
          <a:noFill/>
        </p:spPr>
      </p:pic>
      <p:pic>
        <p:nvPicPr>
          <p:cNvPr id="3" name="Mussorgsky_Kartinki_Horowitz_04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78697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26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multiki.arjlover.net/ap/kartinki.s.vystavki.avi/kartinki.s.vystavki.avi.imag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36525"/>
            <a:ext cx="9326033" cy="6994525"/>
          </a:xfrm>
          <a:prstGeom prst="rect">
            <a:avLst/>
          </a:prstGeom>
          <a:noFill/>
        </p:spPr>
      </p:pic>
      <p:pic>
        <p:nvPicPr>
          <p:cNvPr id="3" name="Mussorgsky_Kartinki_Horowitz_05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10144164" y="592933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63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 с выстав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05369" cy="6858000"/>
          </a:xfrm>
          <a:prstGeom prst="rect">
            <a:avLst/>
          </a:prstGeom>
          <a:noFill/>
        </p:spPr>
      </p:pic>
      <p:pic>
        <p:nvPicPr>
          <p:cNvPr id="3" name="Mussorgsky_Kartinki_Horowitz_0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64409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multiki.arjlover.net/ap/kartinki.s.vystavki.avi/kartinki.s.vystavki.avi.imag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99" y="-136526"/>
            <a:ext cx="9326033" cy="6994525"/>
          </a:xfrm>
          <a:prstGeom prst="rect">
            <a:avLst/>
          </a:prstGeom>
          <a:noFill/>
        </p:spPr>
      </p:pic>
      <p:pic>
        <p:nvPicPr>
          <p:cNvPr id="3" name="Mussorgsky_Kartinki_Horowitz_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21560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0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C:\Documents and Settings\All Users\Документы\Мои рисунки\bcdd6cde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710588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286412"/>
          </a:xfrm>
        </p:spPr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1839–1881</a:t>
            </a:r>
            <a:br>
              <a:rPr lang="ru-RU" b="1" dirty="0" smtClean="0"/>
            </a:br>
            <a:r>
              <a:rPr lang="ru-RU" b="1" dirty="0" smtClean="0"/>
              <a:t> русский композитор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smtClean="0"/>
              <a:t>В раннем детстве обучался игре на фортепиано под руководством матери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642918"/>
            <a:ext cx="8501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Модест Петрович Мусоргский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Mussorgsky_Kartinki_Horowitz_00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 flipH="1">
            <a:off x="9358346" y="6367482"/>
            <a:ext cx="285752" cy="2857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3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ultiki.arjlover.net/ap/kartinki.s.vystavki.avi/kartinki.s.vystavki.avi.imag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36525"/>
            <a:ext cx="9326033" cy="6994525"/>
          </a:xfrm>
          <a:prstGeom prst="rect">
            <a:avLst/>
          </a:prstGeom>
          <a:noFill/>
        </p:spPr>
      </p:pic>
      <p:pic>
        <p:nvPicPr>
          <p:cNvPr id="3" name="Mussorgsky_Kartinki_Horowitz_01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501222" y="6553200"/>
            <a:ext cx="304800" cy="304800"/>
          </a:xfrm>
          <a:prstGeom prst="rect">
            <a:avLst/>
          </a:prstGeom>
        </p:spPr>
      </p:pic>
      <p:pic>
        <p:nvPicPr>
          <p:cNvPr id="4" name="Mussorgsky_Kartinki_Horowitz_01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5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87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987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398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ultiki.arjlover.net/ap/kartinki.s.vystavki.avi/kartinki.s.vystavki.avi.imag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80500" cy="6810375"/>
          </a:xfrm>
          <a:prstGeom prst="rect">
            <a:avLst/>
          </a:prstGeom>
          <a:noFill/>
        </p:spPr>
      </p:pic>
      <p:pic>
        <p:nvPicPr>
          <p:cNvPr id="3" name="Mussorgsky_Kartinki_Horowitz_01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9715536" y="65532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652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87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Картинки с выстав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0536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Картинки с выстав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05369" cy="685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319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ultiki.arjlover.net/ap/kartinki.s.vystavki.avi/kartinki.s.vystavki.avi.imag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99" y="-136526"/>
            <a:ext cx="9326033" cy="6994525"/>
          </a:xfrm>
          <a:prstGeom prst="rect">
            <a:avLst/>
          </a:prstGeom>
          <a:noFill/>
        </p:spPr>
      </p:pic>
      <p:pic>
        <p:nvPicPr>
          <p:cNvPr id="3" name="Mussorgsky_Kartinki_Horowitz_02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64409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9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Картинки с выстав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2280"/>
          </a:xfrm>
          <a:prstGeom prst="rect">
            <a:avLst/>
          </a:prstGeom>
          <a:noFill/>
        </p:spPr>
      </p:pic>
    </p:spTree>
  </p:cSld>
  <p:clrMapOvr>
    <a:masterClrMapping/>
  </p:clrMapOvr>
  <p:transition advTm="998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10</Words>
  <Application>Microsoft Office PowerPoint</Application>
  <PresentationFormat>Экран (4:3)</PresentationFormat>
  <Paragraphs>7</Paragraphs>
  <Slides>13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Слайд 2</vt:lpstr>
      <vt:lpstr> 1839–1881  русский композитор   В раннем детстве обучался игре на фортепиано под руководством матери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11</cp:revision>
  <dcterms:created xsi:type="dcterms:W3CDTF">2009-09-10T14:47:22Z</dcterms:created>
  <dcterms:modified xsi:type="dcterms:W3CDTF">2014-10-20T13:48:29Z</dcterms:modified>
</cp:coreProperties>
</file>