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EDC46-F31B-45E9-9EFE-F1B558B1F50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9547-3AC0-4467-83E0-3E0B818C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9547-3AC0-4467-83E0-3E0B818C1E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9547-3AC0-4467-83E0-3E0B818C1E5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parajita" pitchFamily="34" charset="0"/>
              </a:rPr>
              <a:t>Заколдован невидимкой,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parajita" pitchFamily="34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parajita" pitchFamily="34" charset="0"/>
              </a:rPr>
              <a:t>дремлет лес под сказку сна…</a:t>
            </a:r>
            <a:endParaRPr lang="ru-RU" sz="4000" b="1" dirty="0">
              <a:solidFill>
                <a:schemeClr val="bg2">
                  <a:lumMod val="25000"/>
                </a:schemeClr>
              </a:solidFill>
              <a:cs typeface="Aparajit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C:\Users\Пользователь\Desktop\Заколдован неведимкой\6195943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793412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Заколдован неведимкой\5258e2538f0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Заколдован неведимкой\Картинки\0_68487_2dfa7fb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0"/>
            <a:ext cx="64588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Заколдован неведимкой\Картинки\1482213fnpgr37m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7920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Мартовский снег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И.Грабаря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86409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8600" dirty="0" smtClean="0">
                <a:solidFill>
                  <a:schemeClr val="bg2">
                    <a:lumMod val="25000"/>
                  </a:schemeClr>
                </a:solidFill>
              </a:rPr>
              <a:t>Февральская лазурь</a:t>
            </a:r>
          </a:p>
          <a:p>
            <a:pPr algn="ctr"/>
            <a:r>
              <a:rPr lang="ru-RU" sz="8600" dirty="0" smtClean="0">
                <a:solidFill>
                  <a:schemeClr val="bg2">
                    <a:lumMod val="25000"/>
                  </a:schemeClr>
                </a:solidFill>
              </a:rPr>
              <a:t>И.Грабаря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Заколдован неведимкой\Картинки\мартовсский сне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4047753" cy="511256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Заколдован неведимкой\Картинки\Февральская лазур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12777"/>
            <a:ext cx="4104456" cy="511256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Зимнее солнце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Юона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Заколдован неведимкой\Картинки\Зимнее солнц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Русская зима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Юона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Заколдован неведимкой\Картинки\Русская зим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 севере диком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И. Шишкин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32656"/>
            <a:ext cx="4968551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Заколдован неведимкой\08674e68c5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Заколдован неведимкой\%D0%B7%D0%B0%D1%8F%D1%86-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Заколдован неведимкой\3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84075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2">
                    <a:lumMod val="25000"/>
                  </a:schemeClr>
                </a:solidFill>
              </a:rPr>
              <a:t>А.С.Пушкин</a:t>
            </a:r>
            <a:endParaRPr lang="ru-RU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Заколдован неведимкой\Картинки\pushkin_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32656"/>
            <a:ext cx="547260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Заколдован неведимкой\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Заколдован неведимкой\Картинки\0_57dbb_beca700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Заколдован неведимкой\2ae8955cb9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Заколдован неведимкой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Заколдован неведимкой\Картинки\t4_23607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Заколдован неведимкой\Картинки\80627236_2447247__win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Заколдован неведимкой\438594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Заколдован неведимкой\Картинки\0_50e53_b08d8a6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20" y="0"/>
            <a:ext cx="91093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19</Words>
  <Application>Microsoft Office PowerPoint</Application>
  <PresentationFormat>Экран (4:3)</PresentationFormat>
  <Paragraphs>12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Заколдован невидимкой,  дремлет лес под сказку сна…</vt:lpstr>
      <vt:lpstr>А.С.Пушкин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Зимнее солнце К. Юона</vt:lpstr>
      <vt:lpstr>Русская зима К. Юона</vt:lpstr>
      <vt:lpstr>На севере диком И. Шишкин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Закалдован неведимкой, дремлет лес под сказкой сна…</dc:title>
  <dc:creator>Пользователь</dc:creator>
  <cp:lastModifiedBy>Пользователь</cp:lastModifiedBy>
  <cp:revision>27</cp:revision>
  <dcterms:created xsi:type="dcterms:W3CDTF">2013-01-17T08:34:16Z</dcterms:created>
  <dcterms:modified xsi:type="dcterms:W3CDTF">2014-10-20T13:51:59Z</dcterms:modified>
</cp:coreProperties>
</file>