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3" r:id="rId6"/>
    <p:sldId id="262" r:id="rId7"/>
    <p:sldId id="263" r:id="rId8"/>
    <p:sldId id="264" r:id="rId9"/>
    <p:sldId id="267" r:id="rId10"/>
    <p:sldId id="266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фоны\1222716756_200808041817-7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32856"/>
            <a:ext cx="57961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Педагогическая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технология развития эмоциональной отзывчивости на музыку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у старших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дошкольников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(А.Г.Гогоберидзе)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Интегрированное занятие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«Утро в сосновом бору»</a:t>
            </a: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53136"/>
            <a:ext cx="2928326" cy="203422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782" y="4869160"/>
            <a:ext cx="2831426" cy="18002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32" name="Picture 8" descr="C:\Users\Пользователь\Desktop\маша, интегр. зан\MEMO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996952"/>
            <a:ext cx="2707829" cy="203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Пользователь\Desktop\маша, интегр. зан\MEMO0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:\Users\Пользователь\Desktop\маша, интегр. зан\MEMO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124744"/>
            <a:ext cx="3014720" cy="226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Цикл занятий «Времена года»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А. Вивальди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Двигательная импровизация «Осенние листья»</a:t>
            </a:r>
          </a:p>
          <a:p>
            <a:pPr algn="ctr"/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Пользователь\Desktop\фото\DSCN4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335946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Пользователь\Desktop\фото\DSCN4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7864" y="1628800"/>
            <a:ext cx="345544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Пользователь\Desktop\фото\DSCN4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50" y="4136268"/>
            <a:ext cx="3376538" cy="2533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Цикл занятий «Времена года»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А. Вивальди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Двигательная импровизация «Вальс цветов»</a:t>
            </a:r>
          </a:p>
          <a:p>
            <a:pPr algn="ctr"/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 descr="C:\Users\Пользователь\Desktop\фото\DSCN4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3319190" cy="2490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Пользователь\Desktop\фото\DSCN4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962" y="1640990"/>
            <a:ext cx="3247230" cy="243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Пользователь\Desktop\фото\DSCN4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232" y="4221088"/>
            <a:ext cx="326347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Доминантное занятие 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Картинки с выставки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М. Мусорский</a:t>
            </a:r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Пластический этюд «Злой колдун»</a:t>
            </a:r>
          </a:p>
          <a:p>
            <a:pPr algn="ctr"/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 descr="C:\Users\Пользователь\Desktop\фото\DSCN4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127337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Пользователь\Desktop\фото\DSCN4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4200206" cy="3151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Предполагаемый результат реализации технологии: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 - Дети более увлеченно слушают </a:t>
            </a:r>
            <a:r>
              <a:rPr lang="ru-RU" sz="20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классическую </a:t>
            </a:r>
            <a:r>
              <a:rPr lang="ru-RU" sz="20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музыку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	-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Более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глубокими и содержательными становятся высказывания детей об эмоциональном и образном содержании музыки,  активный словарь пополнится новыми словами</a:t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	- Самостоятельно создают пластические этюды и </a:t>
            </a:r>
            <a:r>
              <a:rPr lang="ru-RU" sz="20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танцевальные </a:t>
            </a:r>
            <a:r>
              <a:rPr lang="ru-RU" sz="20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композиции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	- Определяют характер музыки ,передают словами возникший образ от прослушанного произведения, отражают свои впечатления в рисунке, движении, пластике</a:t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              - Знают и называют произведения цикла, альбома одного композитора,</a:t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	- Активно участвуют в инсценировках , музыкальных постановках, музыкальных гостиных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196752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Цель педагогической технологии:</a:t>
            </a: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Развитие эмоциональной отзывчивости детей старшего дошкольного возраста на музыку в процессе слушания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Этапы педагогической технологии: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ЭТАП: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Подбор музыкального репертуара для слушания детьми старшего дошкольного возраста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II 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этап: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Разработка конспектов по слушанию музыки с детьми старшего дошкольного возраста и реализация их в работе с воспитанниками.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Условия реализации технологии.</a:t>
            </a:r>
          </a:p>
          <a:p>
            <a:pPr algn="ctr"/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ктивное взаимодействия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воспитателя и музыкального руководителя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ctr"/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2.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снащение развивающей среды соответствующим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оборудованием и атрибутами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облюдение правил слушания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музыкальных произведений с детьми старшего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равила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слушания музыкальных произведений с детьми старшего дошкольного возраста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1. Обязательное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сохранение алгоритма слушания музыкальных произведений с детьми старшего дошкольного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возраста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2. 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Использование интеграции искусств для развития эмоциональной отзывчивости к музыке. </a:t>
            </a:r>
          </a:p>
          <a:p>
            <a:pPr algn="ctr"/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А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лгоритм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слушания музыкальных произведений с детьми старшего дошкольного возраста: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Первоначальное слушание музыкального произведения, знакомство с ним, погружение в него.</a:t>
            </a:r>
          </a:p>
        </p:txBody>
      </p:sp>
      <p:pic>
        <p:nvPicPr>
          <p:cNvPr id="4" name="Picture 2" descr="C:\Users\Пользователь\Desktop\фото\DSCN3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590465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Повторное слушание с последующим музыкальным анализом, разбором впечатлений.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Закрепление представлений о прослушанной музыке, готовность рассуждать о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ней.</a:t>
            </a: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C:\Users\Пользователь\Desktop\фото\DSCN3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36912"/>
            <a:ext cx="57606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Создание условий для выражения ребенком результатов музыкального восприятия в  игровой, танцевальной деятельности.</a:t>
            </a:r>
          </a:p>
        </p:txBody>
      </p:sp>
      <p:pic>
        <p:nvPicPr>
          <p:cNvPr id="1026" name="Picture 2" descr="C:\Users\Пользователь\Desktop\фото\DSCN3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2132856"/>
            <a:ext cx="364741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ользователь\Desktop\фото\DSCN4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9914" y="3068960"/>
            <a:ext cx="412734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фоны\28938aba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Музыкальная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гостиная </a:t>
            </a: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Aparajita" pitchFamily="34" charset="0"/>
              </a:rPr>
              <a:t>Заколдован невидимкой, </a:t>
            </a:r>
            <a:b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Aparajita" pitchFamily="34" charset="0"/>
              </a:rPr>
            </a:b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Aparajita" pitchFamily="34" charset="0"/>
              </a:rPr>
              <a:t>дремлет лес под сказку сна…»</a:t>
            </a:r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Пользователь\Desktop\фото\DSCN3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888432" cy="2917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Пользователь\Desktop\фото\DSCN3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669" y="1772816"/>
            <a:ext cx="364741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267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технология развития эмоциональной отзывчивости на музыку у старших дошкольников</dc:title>
  <dc:creator>Пользователь</dc:creator>
  <cp:lastModifiedBy>Пользователь</cp:lastModifiedBy>
  <cp:revision>45</cp:revision>
  <dcterms:created xsi:type="dcterms:W3CDTF">2013-03-05T07:23:26Z</dcterms:created>
  <dcterms:modified xsi:type="dcterms:W3CDTF">2013-03-06T06:12:01Z</dcterms:modified>
</cp:coreProperties>
</file>