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59" r:id="rId6"/>
    <p:sldId id="260" r:id="rId7"/>
    <p:sldId id="261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78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11C5-004D-40D1-A742-1D4F5B1C79DD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D5D6-4198-4085-A0FE-42D3E16F2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whoosh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11C5-004D-40D1-A742-1D4F5B1C79DD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D5D6-4198-4085-A0FE-42D3E16F2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whoosh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11C5-004D-40D1-A742-1D4F5B1C79DD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D5D6-4198-4085-A0FE-42D3E16F2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whoosh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11C5-004D-40D1-A742-1D4F5B1C79DD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D5D6-4198-4085-A0FE-42D3E16F2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whoosh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11C5-004D-40D1-A742-1D4F5B1C79DD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D5D6-4198-4085-A0FE-42D3E16F2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whoosh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11C5-004D-40D1-A742-1D4F5B1C79DD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D5D6-4198-4085-A0FE-42D3E16F2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whoosh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11C5-004D-40D1-A742-1D4F5B1C79DD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D5D6-4198-4085-A0FE-42D3E16F2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whoosh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11C5-004D-40D1-A742-1D4F5B1C79DD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D5D6-4198-4085-A0FE-42D3E16F2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whoosh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11C5-004D-40D1-A742-1D4F5B1C79DD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D5D6-4198-4085-A0FE-42D3E16F2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whoosh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11C5-004D-40D1-A742-1D4F5B1C79DD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D5D6-4198-4085-A0FE-42D3E16F2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whoosh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11C5-004D-40D1-A742-1D4F5B1C79DD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D5D6-4198-4085-A0FE-42D3E16F2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whoosh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911C5-004D-40D1-A742-1D4F5B1C79DD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4D5D6-4198-4085-A0FE-42D3E16F2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whoosh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2.mp3"/><Relationship Id="rId7" Type="http://schemas.openxmlformats.org/officeDocument/2006/relationships/image" Target="../media/image5.jpeg"/><Relationship Id="rId2" Type="http://schemas.microsoft.com/office/2007/relationships/media" Target="../media/media2.mp3"/><Relationship Id="rId1" Type="http://schemas.openxmlformats.org/officeDocument/2006/relationships/audio" Target="file:///C:\Users\User\Documents\&#1055;&#1088;&#1077;&#1079;&#1080;&#1085;&#1090;&#1072;&#1094;&#1080;&#1080;\&#1089;&#1086;&#1073;&#1072;&#1082;&#1072;.mp3" TargetMode="External"/><Relationship Id="rId6" Type="http://schemas.openxmlformats.org/officeDocument/2006/relationships/image" Target="../media/image2.jpeg"/><Relationship Id="rId5" Type="http://schemas.openxmlformats.org/officeDocument/2006/relationships/audio" Target="../media/audio2.wav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jpeg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gif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jpeg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0.jpeg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9.jpeg"/><Relationship Id="rId7" Type="http://schemas.openxmlformats.org/officeDocument/2006/relationships/image" Target="../media/image8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5.jpe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для раннего возраста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составила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Зайкина</a:t>
            </a:r>
            <a:r>
              <a:rPr lang="ru-RU" dirty="0" smtClean="0">
                <a:solidFill>
                  <a:schemeClr val="tx1"/>
                </a:solidFill>
              </a:rPr>
              <a:t> И. Ю.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24744"/>
            <a:ext cx="8640000" cy="1872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tIns="45720" rIns="91440" bIns="45720">
            <a:prstTxWarp prst="textInflateBottom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Дидактическая</a:t>
            </a:r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4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игра</a:t>
            </a:r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</a:p>
          <a:p>
            <a:pPr algn="ctr"/>
            <a:r>
              <a:rPr lang="ru-RU" sz="5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</a:t>
            </a:r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5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Домашние</a:t>
            </a:r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5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животные»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6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2060848"/>
            <a:ext cx="30963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Конец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Учить детей узнавать и называть домашних животных и где они живут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Учить различать их по голосам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ransition spd="slow">
    <p:wedge/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alphaModFix amt="7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a8195c30f6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3" y="2132856"/>
            <a:ext cx="8362528" cy="44644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23728" y="1052736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Усы и хвост, четыре лапки,</a:t>
            </a:r>
          </a:p>
          <a:p>
            <a:pPr algn="ctr"/>
            <a:r>
              <a:rPr lang="ru-RU" sz="3600" dirty="0" smtClean="0"/>
              <a:t>На лапках- коготки-царапки</a:t>
            </a:r>
            <a:endParaRPr lang="ru-RU" sz="3600" dirty="0"/>
          </a:p>
        </p:txBody>
      </p:sp>
      <p:pic>
        <p:nvPicPr>
          <p:cNvPr id="2" name="кош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88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alphaModFix amt="78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41249459_pes-57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b="7771"/>
          <a:stretch>
            <a:fillRect/>
          </a:stretch>
        </p:blipFill>
        <p:spPr>
          <a:xfrm>
            <a:off x="1184850" y="2780928"/>
            <a:ext cx="6979348" cy="34563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24" y="548680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Гав-гав-гав!»-собачка лает,          Дом хозяйский охраняет.</a:t>
            </a:r>
            <a:endParaRPr lang="ru-RU" sz="3600" dirty="0"/>
          </a:p>
        </p:txBody>
      </p:sp>
      <p:pic>
        <p:nvPicPr>
          <p:cNvPr id="6" name="соба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580384" y="3589784"/>
            <a:ext cx="45719" cy="45719"/>
          </a:xfrm>
          <a:prstGeom prst="rect">
            <a:avLst/>
          </a:prstGeom>
        </p:spPr>
      </p:pic>
      <p:pic>
        <p:nvPicPr>
          <p:cNvPr id="2" name="собака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8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alphaModFix amt="6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6084792371839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1628800"/>
            <a:ext cx="5318999" cy="50609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15816" y="476672"/>
            <a:ext cx="5976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Нос у свинки - пятачок,</a:t>
            </a:r>
          </a:p>
          <a:p>
            <a:pPr algn="ctr"/>
            <a:r>
              <a:rPr lang="ru-RU" sz="2400" b="1" dirty="0" smtClean="0"/>
              <a:t>Хвост - коротенький крючок.</a:t>
            </a:r>
          </a:p>
          <a:p>
            <a:pPr algn="ctr"/>
            <a:r>
              <a:rPr lang="ru-RU" sz="2400" b="1" dirty="0" smtClean="0"/>
              <a:t>Грязь и лужи на пути?</a:t>
            </a:r>
          </a:p>
          <a:p>
            <a:pPr algn="ctr"/>
            <a:r>
              <a:rPr lang="ru-RU" sz="2400" b="1" dirty="0" smtClean="0"/>
              <a:t>Невозможно обойти!</a:t>
            </a:r>
            <a:endParaRPr lang="ru-RU" sz="2400" b="1" dirty="0"/>
          </a:p>
        </p:txBody>
      </p:sp>
      <p:pic>
        <p:nvPicPr>
          <p:cNvPr id="2" name="свинья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2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alphaModFix amt="73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4104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Пышный хвост,</a:t>
            </a:r>
          </a:p>
          <a:p>
            <a:r>
              <a:rPr lang="ru-RU" sz="3200" b="1" dirty="0" smtClean="0"/>
              <a:t>Густая грива- </a:t>
            </a:r>
          </a:p>
          <a:p>
            <a:r>
              <a:rPr lang="ru-RU" sz="3200" b="1" dirty="0" smtClean="0"/>
              <a:t>До чего она красива!</a:t>
            </a:r>
            <a:endParaRPr lang="ru-RU" sz="3200" b="1" dirty="0"/>
          </a:p>
        </p:txBody>
      </p:sp>
      <p:pic>
        <p:nvPicPr>
          <p:cNvPr id="5" name="Рисунок 4" descr="safari_verhovaya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2492896"/>
            <a:ext cx="5719491" cy="38884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3968" y="0"/>
            <a:ext cx="48600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/>
          </a:p>
          <a:p>
            <a:r>
              <a:rPr lang="ru-RU" sz="2800" b="1" dirty="0" smtClean="0"/>
              <a:t>Пользу большую лошадка приносит-</a:t>
            </a:r>
          </a:p>
          <a:p>
            <a:r>
              <a:rPr lang="ru-RU" sz="2800" b="1" dirty="0" smtClean="0"/>
              <a:t>Грузы, поклажу она перевозит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" name="лошадь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" name="лошадь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8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alphaModFix amt="7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57672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9792" y="2473789"/>
            <a:ext cx="3744416" cy="42277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404664"/>
            <a:ext cx="495029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800" dirty="0" smtClean="0"/>
              <a:t>Козочка нам скажет: «</a:t>
            </a:r>
            <a:r>
              <a:rPr lang="ru-RU" sz="2800" dirty="0" err="1" smtClean="0"/>
              <a:t>Ме-е</a:t>
            </a:r>
            <a:r>
              <a:rPr lang="ru-RU" sz="2800" dirty="0" smtClean="0"/>
              <a:t>!</a:t>
            </a:r>
          </a:p>
          <a:p>
            <a:r>
              <a:rPr lang="ru-RU" sz="2800" dirty="0" smtClean="0"/>
              <a:t>Хочется капусты мне!</a:t>
            </a:r>
          </a:p>
          <a:p>
            <a:r>
              <a:rPr lang="ru-RU" sz="2800" dirty="0" smtClean="0"/>
              <a:t>Листьев сочных пожую-</a:t>
            </a:r>
          </a:p>
          <a:p>
            <a:r>
              <a:rPr lang="ru-RU" sz="2800" dirty="0" smtClean="0"/>
              <a:t>Молочком вас напою!»</a:t>
            </a:r>
            <a:endParaRPr lang="ru-RU" sz="2800" dirty="0"/>
          </a:p>
        </p:txBody>
      </p:sp>
      <p:pic>
        <p:nvPicPr>
          <p:cNvPr id="2" name="коз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" name="коз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3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alphaModFix amt="7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8e72adc157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6" y="2492896"/>
            <a:ext cx="7128792" cy="40013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332656"/>
            <a:ext cx="46453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Молочко она даёт,</a:t>
            </a:r>
          </a:p>
          <a:p>
            <a:r>
              <a:rPr lang="ru-RU" sz="2800" dirty="0" smtClean="0"/>
              <a:t>Угощает круглый год.</a:t>
            </a:r>
          </a:p>
          <a:p>
            <a:r>
              <a:rPr lang="ru-RU" sz="2800" dirty="0" smtClean="0"/>
              <a:t>Рада всем – и потому</a:t>
            </a:r>
          </a:p>
          <a:p>
            <a:r>
              <a:rPr lang="ru-RU" sz="2800" dirty="0" smtClean="0"/>
              <a:t>Говорит при встрече: «</a:t>
            </a:r>
            <a:r>
              <a:rPr lang="ru-RU" sz="2800" dirty="0" err="1" smtClean="0"/>
              <a:t>Му-у</a:t>
            </a:r>
            <a:r>
              <a:rPr lang="ru-RU" sz="2800" dirty="0" smtClean="0"/>
              <a:t>!»</a:t>
            </a:r>
            <a:endParaRPr lang="ru-RU" sz="2800" dirty="0"/>
          </a:p>
        </p:txBody>
      </p:sp>
      <p:pic>
        <p:nvPicPr>
          <p:cNvPr id="4" name="коров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коров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6" name="коров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9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9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8e72adc15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5013176"/>
            <a:ext cx="2315355" cy="1599042"/>
          </a:xfrm>
          <a:prstGeom prst="rect">
            <a:avLst/>
          </a:prstGeom>
        </p:spPr>
      </p:pic>
      <p:pic>
        <p:nvPicPr>
          <p:cNvPr id="3" name="Рисунок 2" descr="657672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8264" y="1196752"/>
            <a:ext cx="1747273" cy="1584176"/>
          </a:xfrm>
          <a:prstGeom prst="rect">
            <a:avLst/>
          </a:prstGeom>
        </p:spPr>
      </p:pic>
      <p:pic>
        <p:nvPicPr>
          <p:cNvPr id="4" name="Рисунок 3" descr="1241249459_pes-5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196752"/>
            <a:ext cx="1980728" cy="1485546"/>
          </a:xfrm>
          <a:prstGeom prst="rect">
            <a:avLst/>
          </a:prstGeom>
        </p:spPr>
      </p:pic>
      <p:pic>
        <p:nvPicPr>
          <p:cNvPr id="5" name="Рисунок 4" descr="aa8195c30f6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636912"/>
            <a:ext cx="2267744" cy="1775218"/>
          </a:xfrm>
          <a:prstGeom prst="rect">
            <a:avLst/>
          </a:prstGeom>
        </p:spPr>
      </p:pic>
      <p:pic>
        <p:nvPicPr>
          <p:cNvPr id="6" name="Рисунок 5" descr="66084792371839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8264" y="4869160"/>
            <a:ext cx="1656184" cy="1656184"/>
          </a:xfrm>
          <a:prstGeom prst="rect">
            <a:avLst/>
          </a:prstGeom>
        </p:spPr>
      </p:pic>
      <p:pic>
        <p:nvPicPr>
          <p:cNvPr id="8" name="Рисунок 7" descr="safari_verhovaya.gif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2240" y="3140968"/>
            <a:ext cx="1974882" cy="1636611"/>
          </a:xfrm>
          <a:prstGeom prst="rect">
            <a:avLst/>
          </a:prstGeom>
        </p:spPr>
      </p:pic>
      <p:pic>
        <p:nvPicPr>
          <p:cNvPr id="10" name="Рисунок 9" descr="318-768-gc9557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3968" y="4077072"/>
            <a:ext cx="1199281" cy="2780928"/>
          </a:xfrm>
          <a:prstGeom prst="rect">
            <a:avLst/>
          </a:prstGeom>
        </p:spPr>
      </p:pic>
      <p:pic>
        <p:nvPicPr>
          <p:cNvPr id="1027" name="Picture 3" descr="C:\Users\User\Desktop\картинки\домик-для-кукло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92747" y="141388"/>
            <a:ext cx="4195477" cy="3935683"/>
          </a:xfrm>
          <a:prstGeom prst="rect">
            <a:avLst/>
          </a:prstGeom>
          <a:noFill/>
        </p:spPr>
      </p:pic>
      <p:sp>
        <p:nvSpPr>
          <p:cNvPr id="11" name="Месяц 10"/>
          <p:cNvSpPr/>
          <p:nvPr/>
        </p:nvSpPr>
        <p:spPr>
          <a:xfrm rot="1280015">
            <a:off x="2254653" y="119303"/>
            <a:ext cx="504064" cy="1020731"/>
          </a:xfrm>
          <a:prstGeom prst="moon">
            <a:avLst>
              <a:gd name="adj" fmla="val 4425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323528" y="260648"/>
            <a:ext cx="504056" cy="72008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6372200" y="188640"/>
            <a:ext cx="432048" cy="648072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8388424" y="260648"/>
            <a:ext cx="288032" cy="36004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38778E-17 L 0.32292 0.13634 " pathEditMode="relative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0.29132 -0.23102 " pathEditMode="relative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5.18519E-6 L -0.3309 -0.24143 " pathEditMode="relative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-7.40741E-7 L -0.31511 0.07338 " pathEditMode="relative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092 L 0.28281 -0.57847 " pathEditMode="relative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6 L -0.33854 -0.56691 " pathEditMode="relative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C 0.02014 -0.00671 -0.01285 0.00371 0.04306 -0.0037 C 0.04479 -0.00393 0.04566 -0.00648 0.04722 -0.0074 C 0.06007 -0.01597 0.06372 -0.01689 0.07639 -0.02963 C 0.08455 -0.03773 0.08681 -0.04884 0.09444 -0.05555 C 0.09896 -0.06574 0.10347 -0.07685 0.10972 -0.08518 C 0.11285 -0.10601 0.10851 -0.08356 0.11528 -0.10185 C 0.12517 -0.12824 0.11267 -0.10208 0.12083 -0.11851 C 0.12344 -0.1324 0.12569 -0.14652 0.13056 -0.15926 C 0.13368 -0.20092 0.13351 -0.1912 0.13056 -0.26111 C 0.13021 -0.26805 0.12951 -0.27569 0.12639 -0.28148 C 0.12118 -0.2912 0.11667 -0.29814 0.1125 -0.30926 C 0.1099 -0.32615 0.1026 -0.34166 0.09722 -0.3574 C 0.08802 -0.38426 0.08003 -0.41134 0.06667 -0.43518 C 0.06111 -0.44514 0.05347 -0.45347 0.04722 -0.46296 C 0.03681 -0.4787 0.02813 -0.49537 0.01806 -0.51111 C 0.00781 -0.52731 0.00017 -0.54629 -0.00972 -0.56296 C -0.01649 -0.5743 -0.01944 -0.58588 -0.02917 -0.59444 C -0.03872 -0.58588 -0.03437 -0.58842 -0.04167 -0.58518 C -0.04427 -0.58171 -0.0474 -0.57939 -0.05 -0.57592 C -0.05122 -0.5743 -0.05208 -0.57245 -0.05278 -0.57037 C -0.05347 -0.56851 -0.05451 -0.56296 -0.05417 -0.56481 C -0.05347 -0.5699 -0.05226 -0.57476 -0.05139 -0.57963 C -0.05278 -0.58032 -0.05417 -0.58217 -0.05556 -0.58148 C -0.05851 -0.57986 -0.05972 -0.57037 -0.05972 -0.57037 " pathEditMode="relative" ptsTypes="ffffffffffffffffffffffff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</TotalTime>
  <Words>131</Words>
  <Application>Microsoft Office PowerPoint</Application>
  <PresentationFormat>Экран (4:3)</PresentationFormat>
  <Paragraphs>32</Paragraphs>
  <Slides>10</Slides>
  <Notes>0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Задачи: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63</cp:revision>
  <dcterms:created xsi:type="dcterms:W3CDTF">2013-11-23T15:51:15Z</dcterms:created>
  <dcterms:modified xsi:type="dcterms:W3CDTF">2013-12-14T14:52:37Z</dcterms:modified>
</cp:coreProperties>
</file>