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0" autoAdjust="0"/>
    <p:restoredTop sz="94660"/>
  </p:normalViewPr>
  <p:slideViewPr>
    <p:cSldViewPr>
      <p:cViewPr varScale="1">
        <p:scale>
          <a:sx n="68" d="100"/>
          <a:sy n="68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78DD-3A84-4E82-BCD2-31503164910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EA2E-5D56-4EB9-B6C3-202681831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80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dirty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8000" dirty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8000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8000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928794" y="3071810"/>
            <a:ext cx="6637364" cy="3314704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Волшебник </a:t>
            </a:r>
            <a:br>
              <a:rPr lang="ru-RU" sz="80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лимон</a:t>
            </a:r>
            <a:endParaRPr lang="ru-RU" sz="8000" dirty="0"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071546"/>
            <a:ext cx="23991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12" b="18612"/>
          <a:stretch>
            <a:fillRect/>
          </a:stretch>
        </p:blipFill>
        <p:spPr bwMode="auto">
          <a:xfrm rot="16395297">
            <a:off x="6422043" y="1215439"/>
            <a:ext cx="18597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Невидимые чернила</a:t>
            </a:r>
            <a:endParaRPr lang="ru-RU" sz="5400" b="1" dirty="0">
              <a:ln w="1905"/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71546"/>
            <a:ext cx="7786742" cy="457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Опыт\андрей\IMG_5457[1].JPG"/>
          <p:cNvPicPr>
            <a:picLocks noChangeAspect="1" noChangeArrowheads="1"/>
          </p:cNvPicPr>
          <p:nvPr/>
        </p:nvPicPr>
        <p:blipFill>
          <a:blip r:embed="rId3" cstate="print"/>
          <a:srcRect t="18805"/>
          <a:stretch>
            <a:fillRect/>
          </a:stretch>
        </p:blipFill>
        <p:spPr bwMode="auto">
          <a:xfrm>
            <a:off x="899592" y="2204864"/>
            <a:ext cx="3384376" cy="2060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Documents and Settings\Сергей\Рабочий стол\анимашки\miscellaneous_4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277">
            <a:off x="562424" y="5047263"/>
            <a:ext cx="2071702" cy="2000264"/>
          </a:xfrm>
          <a:prstGeom prst="rect">
            <a:avLst/>
          </a:prstGeom>
          <a:noFill/>
        </p:spPr>
      </p:pic>
      <p:pic>
        <p:nvPicPr>
          <p:cNvPr id="1028" name="Picture 4" descr="G:\Опыт\андрей\андрей 02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2816"/>
            <a:ext cx="3208440" cy="423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23109">
            <a:off x="603149" y="586678"/>
            <a:ext cx="2029090" cy="18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Сергей\Рабочий стол\анимашки\79425586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1142984"/>
            <a:ext cx="92869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Лимон надувает шар</a:t>
            </a:r>
            <a:endParaRPr lang="ru-RU" sz="5400" b="1" dirty="0">
              <a:ln w="1905"/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7786742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124744"/>
            <a:ext cx="1908034" cy="14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Сергей\Рабочий стол\Опыт\IMG_5464.JPG"/>
          <p:cNvPicPr>
            <a:picLocks noChangeAspect="1" noChangeArrowheads="1"/>
          </p:cNvPicPr>
          <p:nvPr/>
        </p:nvPicPr>
        <p:blipFill>
          <a:blip r:embed="rId4" cstate="print"/>
          <a:srcRect r="9526"/>
          <a:stretch>
            <a:fillRect/>
          </a:stretch>
        </p:blipFill>
        <p:spPr bwMode="auto">
          <a:xfrm>
            <a:off x="1043608" y="1628800"/>
            <a:ext cx="3744416" cy="2869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C:\Documents and Settings\Сергей\Рабочий стол\Опыт\IMG_5465.JPG"/>
          <p:cNvPicPr/>
          <p:nvPr/>
        </p:nvPicPr>
        <p:blipFill>
          <a:blip r:embed="rId5" cstate="print"/>
          <a:srcRect l="17630"/>
          <a:stretch>
            <a:fillRect/>
          </a:stretch>
        </p:blipFill>
        <p:spPr bwMode="auto">
          <a:xfrm>
            <a:off x="5076056" y="3068960"/>
            <a:ext cx="3364426" cy="3085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Documents and Settings\Сергей\Рабочий стол\анимашки\miscellaneous_4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63600">
            <a:off x="791468" y="4695977"/>
            <a:ext cx="207170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"/>
                            </p:stCondLst>
                            <p:childTnLst>
                              <p:par>
                                <p:cTn id="15" presetID="13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7715304" cy="585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620688"/>
            <a:ext cx="2285984" cy="19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Сергей\Рабочий стол\Опыт\IMG_5468.JPG"/>
          <p:cNvPicPr/>
          <p:nvPr/>
        </p:nvPicPr>
        <p:blipFill>
          <a:blip r:embed="rId4" cstate="print"/>
          <a:srcRect b="20057"/>
          <a:stretch>
            <a:fillRect/>
          </a:stretch>
        </p:blipFill>
        <p:spPr bwMode="auto">
          <a:xfrm>
            <a:off x="1187624" y="980728"/>
            <a:ext cx="417646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Documents and Settings\Сергей\Рабочий стол\Опыт\IMG_5469.JPG"/>
          <p:cNvPicPr/>
          <p:nvPr/>
        </p:nvPicPr>
        <p:blipFill>
          <a:blip r:embed="rId5" cstate="print"/>
          <a:srcRect l="31123" r="5726"/>
          <a:stretch>
            <a:fillRect/>
          </a:stretch>
        </p:blipFill>
        <p:spPr bwMode="auto">
          <a:xfrm>
            <a:off x="5652120" y="2708920"/>
            <a:ext cx="2952328" cy="3495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Documents and Settings\Сергей\Рабочий стол\анимашки\79425586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25864">
            <a:off x="2357741" y="3524936"/>
            <a:ext cx="936105" cy="362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ln w="1905"/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71612"/>
            <a:ext cx="7786742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Сергей\Рабочий стол\Опыт\андрей\IMG_5477.JPG"/>
          <p:cNvPicPr>
            <a:picLocks noChangeAspect="1" noChangeArrowheads="1"/>
          </p:cNvPicPr>
          <p:nvPr/>
        </p:nvPicPr>
        <p:blipFill>
          <a:blip r:embed="rId3" cstate="print"/>
          <a:srcRect l="20932" r="12781"/>
          <a:stretch>
            <a:fillRect/>
          </a:stretch>
        </p:blipFill>
        <p:spPr bwMode="auto">
          <a:xfrm>
            <a:off x="5436096" y="2978259"/>
            <a:ext cx="3024336" cy="322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C:\Documents and Settings\Сергей\Рабочий стол\анимашки\miscellaneous_4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37414">
            <a:off x="6505897" y="794251"/>
            <a:ext cx="1895056" cy="1829709"/>
          </a:xfrm>
          <a:prstGeom prst="rect">
            <a:avLst/>
          </a:prstGeom>
          <a:noFill/>
        </p:spPr>
      </p:pic>
      <p:pic>
        <p:nvPicPr>
          <p:cNvPr id="10" name="Picture 2" descr="C:\Documents and Settings\Сергей\Рабочий стол\анимашки\lemon4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93096"/>
            <a:ext cx="1333950" cy="1368152"/>
          </a:xfrm>
          <a:prstGeom prst="rect">
            <a:avLst/>
          </a:prstGeom>
          <a:noFill/>
        </p:spPr>
      </p:pic>
      <p:pic>
        <p:nvPicPr>
          <p:cNvPr id="6" name="Рисунок 5" descr="C:\Documents and Settings\Сергей\Рабочий стол\Опыт\IMG_5470.JPG"/>
          <p:cNvPicPr/>
          <p:nvPr/>
        </p:nvPicPr>
        <p:blipFill>
          <a:blip r:embed="rId6" cstate="print"/>
          <a:srcRect l="19672"/>
          <a:stretch>
            <a:fillRect/>
          </a:stretch>
        </p:blipFill>
        <p:spPr bwMode="auto">
          <a:xfrm>
            <a:off x="1115616" y="548680"/>
            <a:ext cx="367240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97745">
            <a:off x="4683629" y="5217509"/>
            <a:ext cx="1201319" cy="1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Загадочный</a:t>
            </a:r>
            <a:r>
              <a:rPr lang="ru-RU" sz="66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спаситель</a:t>
            </a:r>
            <a:endParaRPr lang="ru-RU" sz="6600" b="1" dirty="0">
              <a:ln w="1905"/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71612"/>
            <a:ext cx="7786742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124744"/>
            <a:ext cx="1826790" cy="14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Сергей\Рабочий стол\анимашки\lemon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214950"/>
            <a:ext cx="1571636" cy="1370142"/>
          </a:xfrm>
          <a:prstGeom prst="rect">
            <a:avLst/>
          </a:prstGeom>
          <a:noFill/>
        </p:spPr>
      </p:pic>
      <p:pic>
        <p:nvPicPr>
          <p:cNvPr id="9" name="Picture 3" descr="G:\Опыт\андрей\андрей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6752"/>
            <a:ext cx="4021275" cy="2952328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G:\Опыт\андрей\андрей 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355976" y="3429000"/>
            <a:ext cx="3984568" cy="2833470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14488"/>
            <a:ext cx="3357586" cy="3643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357694"/>
            <a:ext cx="3071834" cy="230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Сергей\Рабочий стол\анимашки\79425586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642918"/>
            <a:ext cx="2000258" cy="5715040"/>
          </a:xfrm>
          <a:prstGeom prst="rect">
            <a:avLst/>
          </a:prstGeom>
          <a:noFill/>
        </p:spPr>
      </p:pic>
      <p:pic>
        <p:nvPicPr>
          <p:cNvPr id="14" name="Рисунок 13" descr="G:\Опыт\андрей\андрей 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20688"/>
            <a:ext cx="5168046" cy="4068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858180" cy="61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929066"/>
            <a:ext cx="317871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Сергей\Рабочий стол\анимашки\lemon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66"/>
            <a:ext cx="1857388" cy="16192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01632">
            <a:off x="-94138" y="2790439"/>
            <a:ext cx="960972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600" b="1" dirty="0">
              <a:ln w="1905"/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Documents and Settings\Сергей\Рабочий стол\анимашки\miscellaneous_4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35381">
            <a:off x="6907588" y="2672111"/>
            <a:ext cx="2071702" cy="2000264"/>
          </a:xfrm>
          <a:prstGeom prst="rect">
            <a:avLst/>
          </a:prstGeom>
          <a:noFill/>
        </p:spPr>
      </p:pic>
      <p:pic>
        <p:nvPicPr>
          <p:cNvPr id="3074" name="Picture 2" descr="C:\Documents and Settings\Сергей\Рабочий стол\анимашки\79425586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8604"/>
            <a:ext cx="2286016" cy="447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</vt:lpstr>
      <vt:lpstr>Невидимые чернила</vt:lpstr>
      <vt:lpstr>Лимон надувает шар</vt:lpstr>
      <vt:lpstr>Слайд 4</vt:lpstr>
      <vt:lpstr>Слайд 5</vt:lpstr>
      <vt:lpstr>Загадочный спаситель</vt:lpstr>
      <vt:lpstr>Слайд 7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Сергей</dc:creator>
  <cp:lastModifiedBy>Сергей</cp:lastModifiedBy>
  <cp:revision>9</cp:revision>
  <dcterms:created xsi:type="dcterms:W3CDTF">2012-02-06T13:36:29Z</dcterms:created>
  <dcterms:modified xsi:type="dcterms:W3CDTF">2013-12-14T18:45:25Z</dcterms:modified>
</cp:coreProperties>
</file>